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sldIdLst>
    <p:sldId id="357" r:id="rId2"/>
    <p:sldId id="358" r:id="rId3"/>
    <p:sldId id="359" r:id="rId4"/>
    <p:sldId id="360" r:id="rId5"/>
    <p:sldId id="485" r:id="rId6"/>
    <p:sldId id="486" r:id="rId7"/>
    <p:sldId id="487" r:id="rId8"/>
    <p:sldId id="492" r:id="rId9"/>
    <p:sldId id="375" r:id="rId10"/>
    <p:sldId id="488" r:id="rId11"/>
    <p:sldId id="364" r:id="rId12"/>
    <p:sldId id="363" r:id="rId13"/>
    <p:sldId id="367" r:id="rId14"/>
    <p:sldId id="489" r:id="rId15"/>
    <p:sldId id="491" r:id="rId16"/>
    <p:sldId id="365" r:id="rId17"/>
    <p:sldId id="490" r:id="rId18"/>
    <p:sldId id="366" r:id="rId19"/>
    <p:sldId id="376" r:id="rId20"/>
    <p:sldId id="377" r:id="rId21"/>
    <p:sldId id="493" r:id="rId22"/>
    <p:sldId id="368" r:id="rId23"/>
    <p:sldId id="465" r:id="rId24"/>
    <p:sldId id="466" r:id="rId25"/>
    <p:sldId id="371" r:id="rId26"/>
    <p:sldId id="378" r:id="rId27"/>
    <p:sldId id="399" r:id="rId28"/>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53E"/>
    <a:srgbClr val="EFEFF3"/>
    <a:srgbClr val="FFCFCD"/>
    <a:srgbClr val="41405E"/>
    <a:srgbClr val="6C6A9A"/>
    <a:srgbClr val="D8D8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40"/>
    <p:restoredTop sz="96190"/>
  </p:normalViewPr>
  <p:slideViewPr>
    <p:cSldViewPr snapToGrid="0" snapToObjects="1">
      <p:cViewPr varScale="1">
        <p:scale>
          <a:sx n="110" d="100"/>
          <a:sy n="110" d="100"/>
        </p:scale>
        <p:origin x="426" y="96"/>
      </p:cViewPr>
      <p:guideLst>
        <p:guide orient="horz" pos="3339"/>
        <p:guide pos="3840"/>
      </p:guideLst>
    </p:cSldViewPr>
  </p:slideViewPr>
  <p:outlineViewPr>
    <p:cViewPr>
      <p:scale>
        <a:sx n="33" d="100"/>
        <a:sy n="33" d="100"/>
      </p:scale>
      <p:origin x="0" y="-1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D305F1BF-D95E-674F-B7F7-F89C67676273}" type="datetimeFigureOut">
              <a:rPr lang="da-DK" smtClean="0"/>
              <a:pPr/>
              <a:t>22-11-2022</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06664583-91AC-C64B-92D1-012FADAB7886}" type="slidenum">
              <a:rPr lang="da-DK" smtClean="0"/>
              <a:pPr/>
              <a:t>‹nr.›</a:t>
            </a:fld>
            <a:endParaRPr lang="da-DK" dirty="0"/>
          </a:p>
        </p:txBody>
      </p:sp>
    </p:spTree>
    <p:extLst>
      <p:ext uri="{BB962C8B-B14F-4D97-AF65-F5344CB8AC3E}">
        <p14:creationId xmlns:p14="http://schemas.microsoft.com/office/powerpoint/2010/main" val="34203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2.svg"/><Relationship Id="rId4" Type="http://schemas.openxmlformats.org/officeDocument/2006/relationships/image" Target="../media/image3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Master" Target="../slideMasters/slideMaster1.xml"/><Relationship Id="rId5" Type="http://schemas.openxmlformats.org/officeDocument/2006/relationships/image" Target="../media/image36.svg"/><Relationship Id="rId4" Type="http://schemas.openxmlformats.org/officeDocument/2006/relationships/image" Target="../media/image3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18" Type="http://schemas.openxmlformats.org/officeDocument/2006/relationships/image" Target="../media/image7.png"/><Relationship Id="rId3" Type="http://schemas.openxmlformats.org/officeDocument/2006/relationships/image" Target="../media/image10.svg"/><Relationship Id="rId21" Type="http://schemas.openxmlformats.org/officeDocument/2006/relationships/image" Target="../media/image26.svg"/><Relationship Id="rId7" Type="http://schemas.openxmlformats.org/officeDocument/2006/relationships/image" Target="../media/image14.svg"/><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19" Type="http://schemas.openxmlformats.org/officeDocument/2006/relationships/image" Target="../media/image8.sv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Title Slide">
    <p:bg>
      <p:bgPr>
        <a:solidFill>
          <a:schemeClr val="tx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7528EF42-D08E-0F6D-D546-490B8FDDA4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36976" y="977900"/>
            <a:ext cx="5055024" cy="5889186"/>
          </a:xfrm>
          <a:prstGeom prst="rect">
            <a:avLst/>
          </a:prstGeom>
        </p:spPr>
      </p:pic>
      <p:sp>
        <p:nvSpPr>
          <p:cNvPr id="2" name="Title 1">
            <a:extLst>
              <a:ext uri="{FF2B5EF4-FFF2-40B4-BE49-F238E27FC236}">
                <a16:creationId xmlns:a16="http://schemas.microsoft.com/office/drawing/2014/main" id="{9D3BBC25-42E0-4DC2-91FE-EFE49996E895}"/>
              </a:ext>
            </a:extLst>
          </p:cNvPr>
          <p:cNvSpPr>
            <a:spLocks noGrp="1"/>
          </p:cNvSpPr>
          <p:nvPr>
            <p:ph type="ctrTitle" hasCustomPrompt="1"/>
          </p:nvPr>
        </p:nvSpPr>
        <p:spPr>
          <a:xfrm>
            <a:off x="846000" y="2160000"/>
            <a:ext cx="9144000" cy="810000"/>
          </a:xfrm>
        </p:spPr>
        <p:txBody>
          <a:bodyPr anchor="t" anchorCtr="0">
            <a:noAutofit/>
          </a:bodyPr>
          <a:lstStyle>
            <a:lvl1pPr algn="l">
              <a:lnSpc>
                <a:spcPts val="7600"/>
              </a:lnSpc>
              <a:defRPr sz="7000" cap="all" baseline="0">
                <a:solidFill>
                  <a:schemeClr val="accent2"/>
                </a:solidFill>
                <a:latin typeface="Telegraf" pitchFamily="2" charset="77"/>
              </a:defRPr>
            </a:lvl1pPr>
          </a:lstStyle>
          <a:p>
            <a:r>
              <a:rPr lang="en-GB" dirty="0"/>
              <a:t>TALENTECH</a:t>
            </a:r>
            <a:endParaRPr lang="da-DK" dirty="0"/>
          </a:p>
        </p:txBody>
      </p:sp>
      <p:sp>
        <p:nvSpPr>
          <p:cNvPr id="3" name="Subtitle 2">
            <a:extLst>
              <a:ext uri="{FF2B5EF4-FFF2-40B4-BE49-F238E27FC236}">
                <a16:creationId xmlns:a16="http://schemas.microsoft.com/office/drawing/2014/main" id="{8C10B09E-C87A-8468-2977-760555E5E0E6}"/>
              </a:ext>
            </a:extLst>
          </p:cNvPr>
          <p:cNvSpPr>
            <a:spLocks noGrp="1"/>
          </p:cNvSpPr>
          <p:nvPr>
            <p:ph type="subTitle" idx="1" hasCustomPrompt="1"/>
          </p:nvPr>
        </p:nvSpPr>
        <p:spPr>
          <a:xfrm>
            <a:off x="846000" y="3060000"/>
            <a:ext cx="9144000" cy="810000"/>
          </a:xfrm>
        </p:spPr>
        <p:txBody>
          <a:bodyPr anchor="t" anchorCtr="0">
            <a:noAutofit/>
          </a:bodyPr>
          <a:lstStyle>
            <a:lvl1pPr marL="0" indent="0" algn="l">
              <a:lnSpc>
                <a:spcPts val="7600"/>
              </a:lnSpc>
              <a:buNone/>
              <a:defRPr sz="7000" b="1" i="0" cap="all" baseline="0">
                <a:solidFill>
                  <a:schemeClr val="bg1"/>
                </a:solidFill>
                <a:latin typeface="Telegraf" pitchFamily="2" charset="77"/>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INTRODUCTION</a:t>
            </a:r>
            <a:endParaRPr lang="da-DK" dirty="0"/>
          </a:p>
        </p:txBody>
      </p:sp>
      <p:sp>
        <p:nvSpPr>
          <p:cNvPr id="4" name="Date Placeholder 3">
            <a:extLst>
              <a:ext uri="{FF2B5EF4-FFF2-40B4-BE49-F238E27FC236}">
                <a16:creationId xmlns:a16="http://schemas.microsoft.com/office/drawing/2014/main" id="{EC53C6D0-B0A4-FC88-1B8B-9C336742A7C8}"/>
              </a:ext>
            </a:extLst>
          </p:cNvPr>
          <p:cNvSpPr>
            <a:spLocks noGrp="1"/>
          </p:cNvSpPr>
          <p:nvPr>
            <p:ph type="dt" sz="half" idx="10"/>
          </p:nvPr>
        </p:nvSpPr>
        <p:spPr/>
        <p:txBody>
          <a:bodyPr/>
          <a:lstStyle>
            <a:lvl1pPr>
              <a:defRPr>
                <a:latin typeface="Telegraf" pitchFamily="2" charset="77"/>
              </a:defRPr>
            </a:lvl1pPr>
          </a:lstStyle>
          <a:p>
            <a:fld id="{BBA8FECC-03A8-C541-B3A1-B18AC6B65B4E}" type="datetime2">
              <a:rPr lang="da-DK" smtClean="0"/>
              <a:pPr/>
              <a:t>22. november 2022</a:t>
            </a:fld>
            <a:endParaRPr lang="da-DK"/>
          </a:p>
        </p:txBody>
      </p:sp>
      <p:sp>
        <p:nvSpPr>
          <p:cNvPr id="5" name="Footer Placeholder 4">
            <a:extLst>
              <a:ext uri="{FF2B5EF4-FFF2-40B4-BE49-F238E27FC236}">
                <a16:creationId xmlns:a16="http://schemas.microsoft.com/office/drawing/2014/main" id="{CC151199-CBBB-FBFA-4DA0-4EB586E8B20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A237971-8166-5457-991B-4B03B13856C3}"/>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28" name="Text Placeholder 27">
            <a:extLst>
              <a:ext uri="{FF2B5EF4-FFF2-40B4-BE49-F238E27FC236}">
                <a16:creationId xmlns:a16="http://schemas.microsoft.com/office/drawing/2014/main" id="{3886092F-862E-A5A5-3633-22F1513915B7}"/>
              </a:ext>
            </a:extLst>
          </p:cNvPr>
          <p:cNvSpPr>
            <a:spLocks noGrp="1"/>
          </p:cNvSpPr>
          <p:nvPr>
            <p:ph type="body" sz="quarter" idx="13" hasCustomPrompt="1"/>
          </p:nvPr>
        </p:nvSpPr>
        <p:spPr>
          <a:xfrm>
            <a:off x="846000" y="5040000"/>
            <a:ext cx="4027083" cy="365125"/>
          </a:xfrm>
        </p:spPr>
        <p:txBody>
          <a:bodyPr>
            <a:noAutofit/>
          </a:bodyPr>
          <a:lstStyle>
            <a:lvl1pPr marL="0" indent="0">
              <a:lnSpc>
                <a:spcPts val="2400"/>
              </a:lnSpc>
              <a:buNone/>
              <a:defRPr sz="2000" b="1" i="0" baseline="0">
                <a:solidFill>
                  <a:schemeClr val="bg1"/>
                </a:solidFill>
                <a:latin typeface="Telegraf" pitchFamily="2" charset="77"/>
                <a:cs typeface="Arial" panose="020B0604020202020204" pitchFamily="34" charset="0"/>
              </a:defRPr>
            </a:lvl1pPr>
            <a:lvl2pPr>
              <a:lnSpc>
                <a:spcPts val="2400"/>
              </a:lnSpc>
              <a:defRPr sz="2000" b="1" i="0" baseline="0">
                <a:solidFill>
                  <a:schemeClr val="bg1"/>
                </a:solidFill>
                <a:latin typeface="+mj-lt"/>
                <a:cs typeface="Arial" panose="020B0604020202020204" pitchFamily="34" charset="0"/>
              </a:defRPr>
            </a:lvl2pPr>
            <a:lvl3pPr>
              <a:lnSpc>
                <a:spcPts val="2400"/>
              </a:lnSpc>
              <a:defRPr sz="2000" b="1" i="0" baseline="0">
                <a:solidFill>
                  <a:schemeClr val="bg1"/>
                </a:solidFill>
                <a:latin typeface="+mj-lt"/>
                <a:cs typeface="Arial" panose="020B0604020202020204" pitchFamily="34" charset="0"/>
              </a:defRPr>
            </a:lvl3pPr>
            <a:lvl4pPr>
              <a:lnSpc>
                <a:spcPts val="2400"/>
              </a:lnSpc>
              <a:defRPr sz="2000" b="1" i="0" baseline="0">
                <a:solidFill>
                  <a:schemeClr val="bg1"/>
                </a:solidFill>
                <a:latin typeface="+mj-lt"/>
                <a:cs typeface="Arial" panose="020B0604020202020204" pitchFamily="34" charset="0"/>
              </a:defRPr>
            </a:lvl4pPr>
            <a:lvl5pPr>
              <a:lnSpc>
                <a:spcPts val="2400"/>
              </a:lnSpc>
              <a:defRPr sz="2000" b="1" i="0" baseline="0">
                <a:solidFill>
                  <a:schemeClr val="bg1"/>
                </a:solidFill>
                <a:latin typeface="+mj-lt"/>
                <a:cs typeface="Arial" panose="020B0604020202020204" pitchFamily="34" charset="0"/>
              </a:defRPr>
            </a:lvl5pPr>
          </a:lstStyle>
          <a:p>
            <a:pPr lvl="0"/>
            <a:r>
              <a:rPr lang="en-GB" dirty="0"/>
              <a:t>The Full Talent Journey Platform</a:t>
            </a:r>
            <a:endParaRPr lang="da-DK" dirty="0"/>
          </a:p>
        </p:txBody>
      </p:sp>
      <p:pic>
        <p:nvPicPr>
          <p:cNvPr id="8" name="Graphic 7">
            <a:extLst>
              <a:ext uri="{FF2B5EF4-FFF2-40B4-BE49-F238E27FC236}">
                <a16:creationId xmlns:a16="http://schemas.microsoft.com/office/drawing/2014/main" id="{E6EE5D55-9A92-3608-2BDB-5D9C469C86A5}"/>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1555148" y="229550"/>
            <a:ext cx="450000" cy="450000"/>
          </a:xfrm>
          <a:prstGeom prst="rect">
            <a:avLst/>
          </a:prstGeom>
        </p:spPr>
      </p:pic>
    </p:spTree>
    <p:extLst>
      <p:ext uri="{BB962C8B-B14F-4D97-AF65-F5344CB8AC3E}">
        <p14:creationId xmlns:p14="http://schemas.microsoft.com/office/powerpoint/2010/main" val="42352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8_Three Content_pink">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8" name="Picture Placeholder 9">
            <a:extLst>
              <a:ext uri="{FF2B5EF4-FFF2-40B4-BE49-F238E27FC236}">
                <a16:creationId xmlns:a16="http://schemas.microsoft.com/office/drawing/2014/main" id="{6D73A8AC-58F2-B8F2-2F66-B9791EEBFE6D}"/>
              </a:ext>
            </a:extLst>
          </p:cNvPr>
          <p:cNvSpPr>
            <a:spLocks noGrp="1"/>
          </p:cNvSpPr>
          <p:nvPr>
            <p:ph type="pic" sz="quarter" idx="14"/>
          </p:nvPr>
        </p:nvSpPr>
        <p:spPr>
          <a:xfrm>
            <a:off x="839788" y="3796628"/>
            <a:ext cx="648000" cy="648000"/>
          </a:xfrm>
        </p:spPr>
        <p:txBody>
          <a:bodyPr/>
          <a:lstStyle/>
          <a:p>
            <a:endParaRPr lang="da-DK"/>
          </a:p>
        </p:txBody>
      </p:sp>
      <p:sp>
        <p:nvSpPr>
          <p:cNvPr id="10" name="Picture Placeholder 9">
            <a:extLst>
              <a:ext uri="{FF2B5EF4-FFF2-40B4-BE49-F238E27FC236}">
                <a16:creationId xmlns:a16="http://schemas.microsoft.com/office/drawing/2014/main" id="{916B31F0-57B1-E842-6C1A-DDE761E38EA7}"/>
              </a:ext>
            </a:extLst>
          </p:cNvPr>
          <p:cNvSpPr>
            <a:spLocks noGrp="1"/>
          </p:cNvSpPr>
          <p:nvPr>
            <p:ph type="pic" sz="quarter" idx="15"/>
          </p:nvPr>
        </p:nvSpPr>
        <p:spPr>
          <a:xfrm>
            <a:off x="6716504" y="3796628"/>
            <a:ext cx="648000" cy="648000"/>
          </a:xfrm>
        </p:spPr>
        <p:txBody>
          <a:bodyPr/>
          <a:lstStyle/>
          <a:p>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3" name="Picture Placeholder 9">
            <a:extLst>
              <a:ext uri="{FF2B5EF4-FFF2-40B4-BE49-F238E27FC236}">
                <a16:creationId xmlns:a16="http://schemas.microsoft.com/office/drawing/2014/main" id="{AA0F8BE1-3DB3-9141-F17E-DDF201984650}"/>
              </a:ext>
            </a:extLst>
          </p:cNvPr>
          <p:cNvSpPr>
            <a:spLocks noGrp="1"/>
          </p:cNvSpPr>
          <p:nvPr>
            <p:ph type="pic" sz="quarter" idx="17"/>
          </p:nvPr>
        </p:nvSpPr>
        <p:spPr>
          <a:xfrm>
            <a:off x="6716504" y="1368001"/>
            <a:ext cx="648000" cy="648000"/>
          </a:xfrm>
        </p:spPr>
        <p:txBody>
          <a:bodyPr/>
          <a:lstStyle/>
          <a:p>
            <a:endParaRPr lang="da-DK"/>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Arial" panose="020B0604020202020204" pitchFamily="34" charset="0"/>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Tree>
    <p:extLst>
      <p:ext uri="{BB962C8B-B14F-4D97-AF65-F5344CB8AC3E}">
        <p14:creationId xmlns:p14="http://schemas.microsoft.com/office/powerpoint/2010/main" val="409162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p:txBody>
          <a:bodyPr/>
          <a:lstStyle/>
          <a:p>
            <a:r>
              <a:rPr lang="en-GB"/>
              <a:t>Click to edit Master title style</a:t>
            </a:r>
            <a:endParaRPr lang="da-DK"/>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22. november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7" name="Text Placeholder 7">
            <a:extLst>
              <a:ext uri="{FF2B5EF4-FFF2-40B4-BE49-F238E27FC236}">
                <a16:creationId xmlns:a16="http://schemas.microsoft.com/office/drawing/2014/main" id="{F98D78EC-805D-1B81-E16D-F80A7229E4A6}"/>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869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988DA-15D6-0C0F-8E6B-1BC0DBE69BBF}"/>
              </a:ext>
            </a:extLst>
          </p:cNvPr>
          <p:cNvSpPr>
            <a:spLocks noGrp="1"/>
          </p:cNvSpPr>
          <p:nvPr>
            <p:ph type="dt" sz="half" idx="10"/>
          </p:nvPr>
        </p:nvSpPr>
        <p:spPr/>
        <p:txBody>
          <a:bodyPr/>
          <a:lstStyle/>
          <a:p>
            <a:fld id="{798B8A3A-B3BE-B147-8433-083925D49248}" type="datetime2">
              <a:rPr lang="da-DK" smtClean="0"/>
              <a:t>22. november 2022</a:t>
            </a:fld>
            <a:endParaRPr lang="da-DK"/>
          </a:p>
        </p:txBody>
      </p:sp>
      <p:sp>
        <p:nvSpPr>
          <p:cNvPr id="3" name="Footer Placeholder 2">
            <a:extLst>
              <a:ext uri="{FF2B5EF4-FFF2-40B4-BE49-F238E27FC236}">
                <a16:creationId xmlns:a16="http://schemas.microsoft.com/office/drawing/2014/main" id="{05755FC6-19D2-5284-22BE-41B26E20FD19}"/>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02C27223-812B-239C-A4FB-5672FD89E5D7}"/>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5" name="Text Placeholder 7">
            <a:extLst>
              <a:ext uri="{FF2B5EF4-FFF2-40B4-BE49-F238E27FC236}">
                <a16:creationId xmlns:a16="http://schemas.microsoft.com/office/drawing/2014/main" id="{964DF9E3-E81E-83B4-AB90-1D51A89402E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696397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alentech">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22. november 2022</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pic>
        <p:nvPicPr>
          <p:cNvPr id="10" name="Object 1" descr="preencoded.png">
            <a:extLst>
              <a:ext uri="{FF2B5EF4-FFF2-40B4-BE49-F238E27FC236}">
                <a16:creationId xmlns:a16="http://schemas.microsoft.com/office/drawing/2014/main" id="{46F17E49-3D75-C6A3-8ABF-DAA8F8B0F0BD}"/>
              </a:ext>
            </a:extLst>
          </p:cNvPr>
          <p:cNvPicPr>
            <a:picLocks noChangeAspect="1"/>
          </p:cNvPicPr>
          <p:nvPr userDrawn="1"/>
        </p:nvPicPr>
        <p:blipFill>
          <a:blip r:embed="rId6"/>
          <a:srcRect/>
          <a:stretch/>
        </p:blipFill>
        <p:spPr>
          <a:xfrm>
            <a:off x="6374296" y="1040296"/>
            <a:ext cx="5817704" cy="5817704"/>
          </a:xfrm>
          <a:prstGeom prst="rect">
            <a:avLst/>
          </a:prstGeom>
        </p:spPr>
      </p:pic>
      <p:pic>
        <p:nvPicPr>
          <p:cNvPr id="11" name="Object 2" descr="preencoded.png">
            <a:extLst>
              <a:ext uri="{FF2B5EF4-FFF2-40B4-BE49-F238E27FC236}">
                <a16:creationId xmlns:a16="http://schemas.microsoft.com/office/drawing/2014/main" id="{2F1432EF-E572-5C0F-5A5E-4A0BDD2A5D1F}"/>
              </a:ext>
            </a:extLst>
          </p:cNvPr>
          <p:cNvPicPr>
            <a:picLocks noChangeAspect="1"/>
          </p:cNvPicPr>
          <p:nvPr userDrawn="1"/>
        </p:nvPicPr>
        <p:blipFill>
          <a:blip r:embed="rId7"/>
          <a:srcRect/>
          <a:stretch/>
        </p:blipFill>
        <p:spPr>
          <a:xfrm>
            <a:off x="9399012" y="4110281"/>
            <a:ext cx="187863" cy="236344"/>
          </a:xfrm>
          <a:prstGeom prst="rect">
            <a:avLst/>
          </a:prstGeom>
        </p:spPr>
      </p:pic>
      <p:pic>
        <p:nvPicPr>
          <p:cNvPr id="12" name="Object 3" descr="preencoded.png">
            <a:extLst>
              <a:ext uri="{FF2B5EF4-FFF2-40B4-BE49-F238E27FC236}">
                <a16:creationId xmlns:a16="http://schemas.microsoft.com/office/drawing/2014/main" id="{E7E56F32-9E22-BF66-CD0A-869AE7948470}"/>
              </a:ext>
            </a:extLst>
          </p:cNvPr>
          <p:cNvPicPr>
            <a:picLocks noChangeAspect="1"/>
          </p:cNvPicPr>
          <p:nvPr userDrawn="1"/>
        </p:nvPicPr>
        <p:blipFill>
          <a:blip r:embed="rId7"/>
          <a:srcRect/>
          <a:stretch/>
        </p:blipFill>
        <p:spPr>
          <a:xfrm>
            <a:off x="9202824" y="3414600"/>
            <a:ext cx="187863" cy="236344"/>
          </a:xfrm>
          <a:prstGeom prst="rect">
            <a:avLst/>
          </a:prstGeom>
        </p:spPr>
      </p:pic>
      <p:pic>
        <p:nvPicPr>
          <p:cNvPr id="13" name="Object 4" descr="preencoded.png">
            <a:extLst>
              <a:ext uri="{FF2B5EF4-FFF2-40B4-BE49-F238E27FC236}">
                <a16:creationId xmlns:a16="http://schemas.microsoft.com/office/drawing/2014/main" id="{40D90785-FB3D-D652-C682-347F23241C94}"/>
              </a:ext>
            </a:extLst>
          </p:cNvPr>
          <p:cNvPicPr>
            <a:picLocks noChangeAspect="1"/>
          </p:cNvPicPr>
          <p:nvPr userDrawn="1"/>
        </p:nvPicPr>
        <p:blipFill>
          <a:blip r:embed="rId7"/>
          <a:srcRect/>
          <a:stretch/>
        </p:blipFill>
        <p:spPr>
          <a:xfrm>
            <a:off x="9846987" y="3475031"/>
            <a:ext cx="187863" cy="236344"/>
          </a:xfrm>
          <a:prstGeom prst="rect">
            <a:avLst/>
          </a:prstGeom>
        </p:spPr>
      </p:pic>
      <p:pic>
        <p:nvPicPr>
          <p:cNvPr id="14" name="Object 5" descr="preencoded.png">
            <a:extLst>
              <a:ext uri="{FF2B5EF4-FFF2-40B4-BE49-F238E27FC236}">
                <a16:creationId xmlns:a16="http://schemas.microsoft.com/office/drawing/2014/main" id="{D69E5B81-38D2-E687-72B9-AE4512F4AFEF}"/>
              </a:ext>
            </a:extLst>
          </p:cNvPr>
          <p:cNvPicPr>
            <a:picLocks noChangeAspect="1"/>
          </p:cNvPicPr>
          <p:nvPr userDrawn="1"/>
        </p:nvPicPr>
        <p:blipFill>
          <a:blip r:embed="rId7"/>
          <a:srcRect/>
          <a:stretch/>
        </p:blipFill>
        <p:spPr>
          <a:xfrm>
            <a:off x="10337487" y="3214256"/>
            <a:ext cx="187863" cy="236344"/>
          </a:xfrm>
          <a:prstGeom prst="rect">
            <a:avLst/>
          </a:prstGeom>
        </p:spPr>
      </p:pic>
      <p:pic>
        <p:nvPicPr>
          <p:cNvPr id="15" name="Object 6" descr="preencoded.png">
            <a:extLst>
              <a:ext uri="{FF2B5EF4-FFF2-40B4-BE49-F238E27FC236}">
                <a16:creationId xmlns:a16="http://schemas.microsoft.com/office/drawing/2014/main" id="{F7552CC0-9C48-3AE6-46E8-FC2FD27059DD}"/>
              </a:ext>
            </a:extLst>
          </p:cNvPr>
          <p:cNvPicPr>
            <a:picLocks noChangeAspect="1"/>
          </p:cNvPicPr>
          <p:nvPr userDrawn="1"/>
        </p:nvPicPr>
        <p:blipFill>
          <a:blip r:embed="rId7"/>
          <a:srcRect/>
          <a:stretch/>
        </p:blipFill>
        <p:spPr>
          <a:xfrm>
            <a:off x="8669787" y="4587431"/>
            <a:ext cx="187863" cy="236344"/>
          </a:xfrm>
          <a:prstGeom prst="rect">
            <a:avLst/>
          </a:prstGeom>
        </p:spPr>
      </p:pic>
    </p:spTree>
    <p:extLst>
      <p:ext uri="{BB962C8B-B14F-4D97-AF65-F5344CB8AC3E}">
        <p14:creationId xmlns:p14="http://schemas.microsoft.com/office/powerpoint/2010/main" val="5636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40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60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80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52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ontent in box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6244604" cy="936719"/>
          </a:xfrm>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hasCustomPrompt="1"/>
          </p:nvPr>
        </p:nvSpPr>
        <p:spPr>
          <a:xfrm>
            <a:off x="846364"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8" name="Content Placeholder 2">
            <a:extLst>
              <a:ext uri="{FF2B5EF4-FFF2-40B4-BE49-F238E27FC236}">
                <a16:creationId xmlns:a16="http://schemas.microsoft.com/office/drawing/2014/main" id="{3A769C48-A534-D7C7-AAA3-B4E1EDC30FCA}"/>
              </a:ext>
            </a:extLst>
          </p:cNvPr>
          <p:cNvSpPr>
            <a:spLocks noGrp="1"/>
          </p:cNvSpPr>
          <p:nvPr>
            <p:ph sz="half" idx="14" hasCustomPrompt="1"/>
          </p:nvPr>
        </p:nvSpPr>
        <p:spPr>
          <a:xfrm>
            <a:off x="3448978" y="2538000"/>
            <a:ext cx="2610000" cy="4320000"/>
          </a:xfrm>
          <a:solidFill>
            <a:schemeClr val="accent2"/>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9" name="Content Placeholder 2">
            <a:extLst>
              <a:ext uri="{FF2B5EF4-FFF2-40B4-BE49-F238E27FC236}">
                <a16:creationId xmlns:a16="http://schemas.microsoft.com/office/drawing/2014/main" id="{AD5862DE-CA60-1A84-4916-97D025A87142}"/>
              </a:ext>
            </a:extLst>
          </p:cNvPr>
          <p:cNvSpPr>
            <a:spLocks noGrp="1"/>
          </p:cNvSpPr>
          <p:nvPr>
            <p:ph sz="half" idx="15" hasCustomPrompt="1"/>
          </p:nvPr>
        </p:nvSpPr>
        <p:spPr>
          <a:xfrm>
            <a:off x="6052256" y="2538000"/>
            <a:ext cx="2610000" cy="4320000"/>
          </a:xfrm>
          <a:solidFill>
            <a:schemeClr val="tx1"/>
          </a:solidFill>
        </p:spPr>
        <p:txBody>
          <a:bodyPr lIns="216000" tIns="360000" rIns="180000" bIns="180000"/>
          <a:lstStyle>
            <a:lvl1pPr marL="180000" indent="-180000">
              <a:buFontTx/>
              <a:buBlip>
                <a:blip r:embed="rId4">
                  <a:extLst>
                    <a:ext uri="{96DAC541-7B7A-43D3-8B79-37D633B846F1}">
                      <asvg:svgBlip xmlns:asvg="http://schemas.microsoft.com/office/drawing/2016/SVG/main" r:embed="rId5"/>
                    </a:ext>
                  </a:extLst>
                </a:blip>
              </a:buBlip>
              <a:defRPr>
                <a:solidFill>
                  <a:schemeClr val="bg1"/>
                </a:solidFill>
              </a:defRPr>
            </a:lvl1pPr>
            <a:lvl2pPr marL="360000" indent="-180000">
              <a:buFontTx/>
              <a:buBlip>
                <a:blip r:embed="rId4">
                  <a:extLst>
                    <a:ext uri="{96DAC541-7B7A-43D3-8B79-37D633B846F1}">
                      <asvg:svgBlip xmlns:asvg="http://schemas.microsoft.com/office/drawing/2016/SVG/main" r:embed="rId5"/>
                    </a:ext>
                  </a:extLst>
                </a:blip>
              </a:buBlip>
              <a:defRPr>
                <a:solidFill>
                  <a:schemeClr val="bg1"/>
                </a:solidFill>
              </a:defRPr>
            </a:lvl2pPr>
            <a:lvl3pPr marL="540000" indent="-180000">
              <a:buFontTx/>
              <a:buBlip>
                <a:blip r:embed="rId4">
                  <a:extLst>
                    <a:ext uri="{96DAC541-7B7A-43D3-8B79-37D633B846F1}">
                      <asvg:svgBlip xmlns:asvg="http://schemas.microsoft.com/office/drawing/2016/SVG/main" r:embed="rId5"/>
                    </a:ext>
                  </a:extLst>
                </a:blip>
              </a:buBlip>
              <a:defRPr>
                <a:solidFill>
                  <a:schemeClr val="bg1"/>
                </a:solidFill>
              </a:defRPr>
            </a:lvl3pPr>
            <a:lvl4pPr marL="720000" indent="-180000">
              <a:buFontTx/>
              <a:buBlip>
                <a:blip r:embed="rId4">
                  <a:extLst>
                    <a:ext uri="{96DAC541-7B7A-43D3-8B79-37D633B846F1}">
                      <asvg:svgBlip xmlns:asvg="http://schemas.microsoft.com/office/drawing/2016/SVG/main" r:embed="rId5"/>
                    </a:ext>
                  </a:extLst>
                </a:blip>
              </a:buBlip>
              <a:defRPr>
                <a:solidFill>
                  <a:schemeClr val="bg1"/>
                </a:solidFill>
              </a:defRPr>
            </a:lvl4pPr>
            <a:lvl5pPr marL="900000" indent="-180000">
              <a:buFontTx/>
              <a:buBlip>
                <a:blip r:embed="rId4">
                  <a:extLst>
                    <a:ext uri="{96DAC541-7B7A-43D3-8B79-37D633B846F1}">
                      <asvg:svgBlip xmlns:asvg="http://schemas.microsoft.com/office/drawing/2016/SVG/main" r:embed="rId5"/>
                    </a:ext>
                  </a:extLst>
                </a:blip>
              </a:buBlip>
              <a:defRPr>
                <a:solidFill>
                  <a:schemeClr val="bg1"/>
                </a:solidFill>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20" name="Content Placeholder 2">
            <a:extLst>
              <a:ext uri="{FF2B5EF4-FFF2-40B4-BE49-F238E27FC236}">
                <a16:creationId xmlns:a16="http://schemas.microsoft.com/office/drawing/2014/main" id="{253AA1B4-8936-06B5-5473-1EA785160F2A}"/>
              </a:ext>
            </a:extLst>
          </p:cNvPr>
          <p:cNvSpPr>
            <a:spLocks noGrp="1"/>
          </p:cNvSpPr>
          <p:nvPr>
            <p:ph sz="half" idx="16" hasCustomPrompt="1"/>
          </p:nvPr>
        </p:nvSpPr>
        <p:spPr>
          <a:xfrm>
            <a:off x="8662256"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Tree>
    <p:extLst>
      <p:ext uri="{BB962C8B-B14F-4D97-AF65-F5344CB8AC3E}">
        <p14:creationId xmlns:p14="http://schemas.microsoft.com/office/powerpoint/2010/main" val="428683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Quo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2496000" y="1980000"/>
            <a:ext cx="7200000" cy="2700000"/>
          </a:xfrm>
        </p:spPr>
        <p:txBody>
          <a:bodyPr anchor="ctr" anchorCtr="0">
            <a:noAutofit/>
          </a:bodyPr>
          <a:lstStyle>
            <a:lvl1pP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22. november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8" name="Text Placeholder 27">
            <a:extLst>
              <a:ext uri="{FF2B5EF4-FFF2-40B4-BE49-F238E27FC236}">
                <a16:creationId xmlns:a16="http://schemas.microsoft.com/office/drawing/2014/main" id="{3821F1AF-6391-68F9-D858-620A8D9003F0}"/>
              </a:ext>
            </a:extLst>
          </p:cNvPr>
          <p:cNvSpPr>
            <a:spLocks noGrp="1"/>
          </p:cNvSpPr>
          <p:nvPr>
            <p:ph type="body" sz="quarter" idx="13" hasCustomPrompt="1"/>
          </p:nvPr>
        </p:nvSpPr>
        <p:spPr>
          <a:xfrm>
            <a:off x="838200" y="245329"/>
            <a:ext cx="1457325" cy="187325"/>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10" name="Object 4" descr="preencoded.png">
            <a:extLst>
              <a:ext uri="{FF2B5EF4-FFF2-40B4-BE49-F238E27FC236}">
                <a16:creationId xmlns:a16="http://schemas.microsoft.com/office/drawing/2014/main" id="{D2E06782-92E3-4C4D-03C8-DC176F353916}"/>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47141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ont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2999995" y="3892042"/>
            <a:ext cx="4259547" cy="1440000"/>
          </a:xfrm>
        </p:spPr>
        <p:txBody>
          <a:bodyPr/>
          <a:lstStyle>
            <a:lvl1pPr>
              <a:lnSpc>
                <a:spcPts val="2200"/>
              </a:lnSpc>
              <a:defRPr/>
            </a:lvl1pPr>
            <a:lvl2pPr marL="0" indent="-360000">
              <a:lnSpc>
                <a:spcPts val="2200"/>
              </a:lnSpc>
              <a:buFontTx/>
              <a:buBlip>
                <a:blip r:embed="rId2">
                  <a:extLst>
                    <a:ext uri="{96DAC541-7B7A-43D3-8B79-37D633B846F1}">
                      <asvg:svgBlip xmlns:asvg="http://schemas.microsoft.com/office/drawing/2016/SVG/main" r:embed="rId3"/>
                    </a:ext>
                  </a:extLst>
                </a:blip>
              </a:buBlip>
              <a:defRPr/>
            </a:lvl2pPr>
            <a:lvl3pPr marL="0" indent="-360000">
              <a:lnSpc>
                <a:spcPts val="2200"/>
              </a:lnSpc>
              <a:buSzPct val="130000"/>
              <a:buFontTx/>
              <a:buBlip>
                <a:blip r:embed="rId4">
                  <a:extLst>
                    <a:ext uri="{96DAC541-7B7A-43D3-8B79-37D633B846F1}">
                      <asvg:svgBlip xmlns:asvg="http://schemas.microsoft.com/office/drawing/2016/SVG/main" r:embed="rId5"/>
                    </a:ext>
                  </a:extLst>
                </a:blip>
              </a:buBlip>
              <a:defRPr/>
            </a:lvl3pPr>
            <a:lvl4pPr marL="0" indent="-360000">
              <a:lnSpc>
                <a:spcPts val="2200"/>
              </a:lnSpc>
              <a:defRPr/>
            </a:lvl4pPr>
            <a:lvl5pPr marL="0" indent="-360000">
              <a:lnSpc>
                <a:spcPts val="22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2998797" y="3424419"/>
            <a:ext cx="4259547" cy="463070"/>
          </a:xfrm>
        </p:spPr>
        <p:txBody>
          <a:bodyPr anchor="b"/>
          <a:lstStyle>
            <a:lvl1pPr marL="0" indent="0">
              <a:lnSpc>
                <a:spcPts val="2800"/>
              </a:lnSpc>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Picture Placeholder 9">
            <a:extLst>
              <a:ext uri="{FF2B5EF4-FFF2-40B4-BE49-F238E27FC236}">
                <a16:creationId xmlns:a16="http://schemas.microsoft.com/office/drawing/2014/main" id="{C484E1AE-3316-7324-C33E-EBA690FA916A}"/>
              </a:ext>
            </a:extLst>
          </p:cNvPr>
          <p:cNvSpPr>
            <a:spLocks noGrp="1"/>
          </p:cNvSpPr>
          <p:nvPr>
            <p:ph type="pic" sz="quarter" idx="14"/>
          </p:nvPr>
        </p:nvSpPr>
        <p:spPr>
          <a:xfrm>
            <a:off x="839787" y="3420475"/>
            <a:ext cx="1924039" cy="1924039"/>
          </a:xfrm>
          <a:prstGeom prst="ellipse">
            <a:avLst/>
          </a:prstGeom>
          <a:pattFill prst="pct60">
            <a:fgClr>
              <a:srgbClr val="EFEFF3"/>
            </a:fgClr>
            <a:bgClr>
              <a:schemeClr val="bg1"/>
            </a:bgClr>
          </a:pattFill>
        </p:spPr>
        <p:txBody>
          <a:bodyPr anchor="ctr" anchorCtr="0"/>
          <a:lstStyle>
            <a:lvl1pPr marL="0" indent="0" algn="ctr">
              <a:buNone/>
              <a:defRPr/>
            </a:lvl1pPr>
          </a:lstStyle>
          <a:p>
            <a:endParaRPr lang="da-DK" dirty="0"/>
          </a:p>
        </p:txBody>
      </p:sp>
    </p:spTree>
    <p:extLst>
      <p:ext uri="{BB962C8B-B14F-4D97-AF65-F5344CB8AC3E}">
        <p14:creationId xmlns:p14="http://schemas.microsoft.com/office/powerpoint/2010/main" val="395938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p:nvPr>
        </p:nvSpPr>
        <p:spPr>
          <a:xfrm>
            <a:off x="839788" y="1368000"/>
            <a:ext cx="3932237" cy="1600200"/>
          </a:xfrm>
        </p:spPr>
        <p:txBody>
          <a:bodyPr anchor="t" anchorCtr="0"/>
          <a:lstStyle>
            <a:lvl1pPr>
              <a:defRPr sz="3200"/>
            </a:lvl1pPr>
          </a:lstStyle>
          <a:p>
            <a:r>
              <a:rPr lang="en-GB"/>
              <a:t>Click to edit Master title style</a:t>
            </a:r>
            <a:endParaRPr lang="da-DK"/>
          </a:p>
        </p:txBody>
      </p:sp>
      <p:sp>
        <p:nvSpPr>
          <p:cNvPr id="3" name="Content Placeholder 2">
            <a:extLst>
              <a:ext uri="{FF2B5EF4-FFF2-40B4-BE49-F238E27FC236}">
                <a16:creationId xmlns:a16="http://schemas.microsoft.com/office/drawing/2014/main" id="{5578E029-33E7-8FA2-1B2C-9A82A9856F6D}"/>
              </a:ext>
            </a:extLst>
          </p:cNvPr>
          <p:cNvSpPr>
            <a:spLocks noGrp="1"/>
          </p:cNvSpPr>
          <p:nvPr>
            <p:ph idx="1"/>
          </p:nvPr>
        </p:nvSpPr>
        <p:spPr>
          <a:xfrm>
            <a:off x="5183188" y="3348000"/>
            <a:ext cx="6172200" cy="2513050"/>
          </a:xfrm>
        </p:spPr>
        <p:txBody>
          <a:bodyPr/>
          <a:lstStyle>
            <a:lvl1pPr>
              <a:lnSpc>
                <a:spcPts val="1800"/>
              </a:lnSpc>
              <a:defRPr sz="1200" baseline="0"/>
            </a:lvl1pPr>
            <a:lvl2pPr>
              <a:lnSpc>
                <a:spcPts val="1800"/>
              </a:lnSpc>
              <a:defRPr sz="1200" baseline="0"/>
            </a:lvl2pPr>
            <a:lvl3pPr>
              <a:lnSpc>
                <a:spcPts val="1800"/>
              </a:lnSpc>
              <a:defRPr sz="1200" baseline="0"/>
            </a:lvl3pPr>
            <a:lvl4pPr>
              <a:lnSpc>
                <a:spcPts val="1800"/>
              </a:lnSpc>
              <a:defRPr sz="1200" baseline="0"/>
            </a:lvl4pPr>
            <a:lvl5pPr>
              <a:lnSpc>
                <a:spcPts val="1800"/>
              </a:lnSpc>
              <a:defRPr sz="1200" baseline="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Text Placeholder 3">
            <a:extLst>
              <a:ext uri="{FF2B5EF4-FFF2-40B4-BE49-F238E27FC236}">
                <a16:creationId xmlns:a16="http://schemas.microsoft.com/office/drawing/2014/main" id="{B8520A74-6545-6338-305A-BEEDA44F7603}"/>
              </a:ext>
            </a:extLst>
          </p:cNvPr>
          <p:cNvSpPr>
            <a:spLocks noGrp="1"/>
          </p:cNvSpPr>
          <p:nvPr>
            <p:ph type="body" sz="half" idx="2"/>
          </p:nvPr>
        </p:nvSpPr>
        <p:spPr>
          <a:xfrm>
            <a:off x="846000" y="3348000"/>
            <a:ext cx="3932237" cy="2513050"/>
          </a:xfrm>
        </p:spPr>
        <p:txBody>
          <a:bodyPr anchor="t" anchorCtr="0"/>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p>
            <a:fld id="{8548A973-7624-4F4F-9921-E3A1FFC20EA6}" type="datetime2">
              <a:rPr lang="da-DK" smtClean="0"/>
              <a:t>22. november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8" name="Text Placeholder 7">
            <a:extLst>
              <a:ext uri="{FF2B5EF4-FFF2-40B4-BE49-F238E27FC236}">
                <a16:creationId xmlns:a16="http://schemas.microsoft.com/office/drawing/2014/main" id="{E5940CD5-4923-F62F-A0C4-F3E4BB94423B}"/>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830166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838200" y="2628900"/>
            <a:ext cx="10494364" cy="1600200"/>
          </a:xfrm>
        </p:spPr>
        <p:txBody>
          <a:bodyPr anchor="ctr" anchorCtr="0"/>
          <a:lstStyle>
            <a:lvl1pPr algn="ctr">
              <a:defRPr sz="4000">
                <a:latin typeface="Telegraf" pitchFamily="2" charset="77"/>
              </a:defRPr>
            </a:lvl1pPr>
          </a:lstStyle>
          <a:p>
            <a:r>
              <a:rPr lang="en-GB" dirty="0"/>
              <a:t>Insert </a:t>
            </a:r>
            <a:r>
              <a:rPr lang="en-GB" dirty="0" err="1"/>
              <a:t>titel</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22. november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Tree>
    <p:extLst>
      <p:ext uri="{BB962C8B-B14F-4D97-AF65-F5344CB8AC3E}">
        <p14:creationId xmlns:p14="http://schemas.microsoft.com/office/powerpoint/2010/main" val="831010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2848131" y="2628900"/>
            <a:ext cx="8079699" cy="1600200"/>
          </a:xfrm>
        </p:spPr>
        <p:txBody>
          <a:bodyPr anchor="ctr" anchorCtr="0"/>
          <a:lstStyle>
            <a:lvl1pPr algn="l">
              <a:defRPr sz="2800">
                <a:latin typeface="Telegraf" pitchFamily="2" charset="77"/>
              </a:defRPr>
            </a:lvl1pPr>
          </a:lstStyle>
          <a:p>
            <a:r>
              <a:rPr lang="en-GB" dirty="0"/>
              <a:t>Insert argument</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22. november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
        <p:nvSpPr>
          <p:cNvPr id="4" name="Pladsholder til indhold 3">
            <a:extLst>
              <a:ext uri="{FF2B5EF4-FFF2-40B4-BE49-F238E27FC236}">
                <a16:creationId xmlns:a16="http://schemas.microsoft.com/office/drawing/2014/main" id="{B5B8C8CA-DD01-6340-A0AD-1CC6B280D369}"/>
              </a:ext>
            </a:extLst>
          </p:cNvPr>
          <p:cNvSpPr>
            <a:spLocks noGrp="1"/>
          </p:cNvSpPr>
          <p:nvPr>
            <p:ph sz="quarter" idx="13" hasCustomPrompt="1"/>
          </p:nvPr>
        </p:nvSpPr>
        <p:spPr>
          <a:xfrm>
            <a:off x="1058779" y="2628901"/>
            <a:ext cx="1558254" cy="1600200"/>
          </a:xfrm>
        </p:spPr>
        <p:txBody>
          <a:bodyPr/>
          <a:lstStyle/>
          <a:p>
            <a:pPr lvl="0"/>
            <a:r>
              <a:rPr lang="da-DK" dirty="0"/>
              <a:t>ikon</a:t>
            </a:r>
          </a:p>
        </p:txBody>
      </p:sp>
    </p:spTree>
    <p:extLst>
      <p:ext uri="{BB962C8B-B14F-4D97-AF65-F5344CB8AC3E}">
        <p14:creationId xmlns:p14="http://schemas.microsoft.com/office/powerpoint/2010/main" val="74734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_Section Header">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5A6D-A29B-780A-548D-FB190E2E49B8}"/>
              </a:ext>
            </a:extLst>
          </p:cNvPr>
          <p:cNvSpPr>
            <a:spLocks noGrp="1"/>
          </p:cNvSpPr>
          <p:nvPr>
            <p:ph type="title" hasCustomPrompt="1"/>
          </p:nvPr>
        </p:nvSpPr>
        <p:spPr>
          <a:xfrm>
            <a:off x="846000" y="1440000"/>
            <a:ext cx="9144000" cy="810000"/>
          </a:xfrm>
        </p:spPr>
        <p:txBody>
          <a:bodyPr anchor="t" anchorCtr="0">
            <a:noAutofit/>
          </a:bodyPr>
          <a:lstStyle>
            <a:lvl1pPr>
              <a:lnSpc>
                <a:spcPts val="8000"/>
              </a:lnSpc>
              <a:defRPr sz="7000" b="1" i="0" cap="all" baseline="0">
                <a:solidFill>
                  <a:schemeClr val="bg1"/>
                </a:solidFill>
              </a:defRPr>
            </a:lvl1pPr>
          </a:lstStyle>
          <a:p>
            <a:r>
              <a:rPr lang="en-GB" dirty="0" err="1"/>
              <a:t>ChAPTER</a:t>
            </a:r>
            <a:r>
              <a:rPr lang="en-GB" dirty="0"/>
              <a:t> NO</a:t>
            </a:r>
            <a:endParaRPr lang="da-DK" dirty="0"/>
          </a:p>
        </p:txBody>
      </p:sp>
      <p:sp>
        <p:nvSpPr>
          <p:cNvPr id="3" name="Text Placeholder 2">
            <a:extLst>
              <a:ext uri="{FF2B5EF4-FFF2-40B4-BE49-F238E27FC236}">
                <a16:creationId xmlns:a16="http://schemas.microsoft.com/office/drawing/2014/main" id="{CCA05F2F-3BB2-95BA-2919-F6FFA36D4BD8}"/>
              </a:ext>
            </a:extLst>
          </p:cNvPr>
          <p:cNvSpPr>
            <a:spLocks noGrp="1"/>
          </p:cNvSpPr>
          <p:nvPr>
            <p:ph type="body" idx="1" hasCustomPrompt="1"/>
          </p:nvPr>
        </p:nvSpPr>
        <p:spPr>
          <a:xfrm>
            <a:off x="846000" y="2340000"/>
            <a:ext cx="9144000" cy="810000"/>
          </a:xfrm>
        </p:spPr>
        <p:txBody>
          <a:bodyPr anchor="t" anchorCtr="0">
            <a:noAutofit/>
          </a:bodyPr>
          <a:lstStyle>
            <a:lvl1pPr marL="0" indent="0">
              <a:lnSpc>
                <a:spcPts val="8000"/>
              </a:lnSpc>
              <a:buNone/>
              <a:defRPr sz="7000" b="1" i="0" cap="all" baseline="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CHAPTER HEADING</a:t>
            </a:r>
          </a:p>
        </p:txBody>
      </p:sp>
      <p:sp>
        <p:nvSpPr>
          <p:cNvPr id="4" name="Date Placeholder 3">
            <a:extLst>
              <a:ext uri="{FF2B5EF4-FFF2-40B4-BE49-F238E27FC236}">
                <a16:creationId xmlns:a16="http://schemas.microsoft.com/office/drawing/2014/main" id="{1F5A35A9-EB03-E1BF-CCA2-B478BEBCD770}"/>
              </a:ext>
            </a:extLst>
          </p:cNvPr>
          <p:cNvSpPr>
            <a:spLocks noGrp="1"/>
          </p:cNvSpPr>
          <p:nvPr>
            <p:ph type="dt" sz="half" idx="10"/>
          </p:nvPr>
        </p:nvSpPr>
        <p:spPr/>
        <p:txBody>
          <a:bodyPr/>
          <a:lstStyle/>
          <a:p>
            <a:fld id="{8448093C-F366-C24E-AA10-6FDB0B1E12DA}" type="datetime2">
              <a:rPr lang="da-DK" smtClean="0"/>
              <a:t>22. november 2022</a:t>
            </a:fld>
            <a:endParaRPr lang="da-DK"/>
          </a:p>
        </p:txBody>
      </p:sp>
      <p:sp>
        <p:nvSpPr>
          <p:cNvPr id="5" name="Footer Placeholder 4">
            <a:extLst>
              <a:ext uri="{FF2B5EF4-FFF2-40B4-BE49-F238E27FC236}">
                <a16:creationId xmlns:a16="http://schemas.microsoft.com/office/drawing/2014/main" id="{67E73A8A-9814-FFC8-48E1-BA8477B38A2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892EDD01-E19E-BB30-7492-D6E908900A96}"/>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10" name="Object21">
            <a:extLst>
              <a:ext uri="{FF2B5EF4-FFF2-40B4-BE49-F238E27FC236}">
                <a16:creationId xmlns:a16="http://schemas.microsoft.com/office/drawing/2014/main" id="{09DA315D-76B3-6024-E155-A769EA6591E0}"/>
              </a:ext>
            </a:extLst>
          </p:cNvPr>
          <p:cNvSpPr/>
          <p:nvPr userDrawn="1"/>
        </p:nvSpPr>
        <p:spPr>
          <a:xfrm>
            <a:off x="1133383" y="5499934"/>
            <a:ext cx="917243" cy="358553"/>
          </a:xfrm>
          <a:prstGeom prst="rect">
            <a:avLst/>
          </a:prstGeom>
          <a:noFill/>
          <a:ln/>
        </p:spPr>
        <p:txBody>
          <a:bodyPr wrap="square" lIns="0" tIns="0" rIns="0" bIns="0" rtlCol="0" anchor="ctr"/>
          <a:lstStyle/>
          <a:p>
            <a:pPr algn="ctr">
              <a:lnSpc>
                <a:spcPts val="155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Attraction</a:t>
            </a:r>
            <a:endParaRPr lang="en-US" sz="1300" spc="20" baseline="0" dirty="0">
              <a:latin typeface="Arial" panose="020B0604020202020204" pitchFamily="34" charset="0"/>
              <a:cs typeface="Arial" panose="020B0604020202020204" pitchFamily="34" charset="0"/>
            </a:endParaRPr>
          </a:p>
        </p:txBody>
      </p:sp>
      <p:pic>
        <p:nvPicPr>
          <p:cNvPr id="12" name="Object 3">
            <a:extLst>
              <a:ext uri="{FF2B5EF4-FFF2-40B4-BE49-F238E27FC236}">
                <a16:creationId xmlns:a16="http://schemas.microsoft.com/office/drawing/2014/main" id="{9F276EFB-FAED-3960-1327-681F062A24C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8167266" y="4924920"/>
            <a:ext cx="648000" cy="648000"/>
          </a:xfrm>
          <a:prstGeom prst="rect">
            <a:avLst/>
          </a:prstGeom>
        </p:spPr>
      </p:pic>
      <p:pic>
        <p:nvPicPr>
          <p:cNvPr id="13" name="Object 4">
            <a:extLst>
              <a:ext uri="{FF2B5EF4-FFF2-40B4-BE49-F238E27FC236}">
                <a16:creationId xmlns:a16="http://schemas.microsoft.com/office/drawing/2014/main" id="{A2614B60-DCF7-8DB8-F44A-899BAD1B87BA}"/>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6373675" y="4924920"/>
            <a:ext cx="648000" cy="648000"/>
          </a:xfrm>
          <a:prstGeom prst="rect">
            <a:avLst/>
          </a:prstGeom>
        </p:spPr>
      </p:pic>
      <p:pic>
        <p:nvPicPr>
          <p:cNvPr id="14" name="Object 5">
            <a:extLst>
              <a:ext uri="{FF2B5EF4-FFF2-40B4-BE49-F238E27FC236}">
                <a16:creationId xmlns:a16="http://schemas.microsoft.com/office/drawing/2014/main" id="{4F86A87E-C29E-1942-66A2-CC2C4284972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4605198" y="4924920"/>
            <a:ext cx="648000" cy="648000"/>
          </a:xfrm>
          <a:prstGeom prst="rect">
            <a:avLst/>
          </a:prstGeom>
        </p:spPr>
      </p:pic>
      <p:pic>
        <p:nvPicPr>
          <p:cNvPr id="15" name="Object 6">
            <a:extLst>
              <a:ext uri="{FF2B5EF4-FFF2-40B4-BE49-F238E27FC236}">
                <a16:creationId xmlns:a16="http://schemas.microsoft.com/office/drawing/2014/main" id="{1BCCCA81-9068-981C-5C52-17DBA4AFAC25}"/>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9790812" y="4924920"/>
            <a:ext cx="648000" cy="648000"/>
          </a:xfrm>
          <a:prstGeom prst="rect">
            <a:avLst/>
          </a:prstGeom>
        </p:spPr>
      </p:pic>
      <p:pic>
        <p:nvPicPr>
          <p:cNvPr id="16" name="Object 7" descr="preencoded.png">
            <a:extLst>
              <a:ext uri="{FF2B5EF4-FFF2-40B4-BE49-F238E27FC236}">
                <a16:creationId xmlns:a16="http://schemas.microsoft.com/office/drawing/2014/main" id="{E8095FA1-23F7-63E0-C8F3-4CA389DB9EB6}"/>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838200" y="6031930"/>
            <a:ext cx="10496550" cy="69850"/>
          </a:xfrm>
          <a:prstGeom prst="rect">
            <a:avLst/>
          </a:prstGeom>
        </p:spPr>
      </p:pic>
      <p:pic>
        <p:nvPicPr>
          <p:cNvPr id="17" name="Object 8" descr="preencoded.png">
            <a:extLst>
              <a:ext uri="{FF2B5EF4-FFF2-40B4-BE49-F238E27FC236}">
                <a16:creationId xmlns:a16="http://schemas.microsoft.com/office/drawing/2014/main" id="{620FFAD9-BBF7-3106-B972-77C4653DCFC7}"/>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290300" y="5917630"/>
            <a:ext cx="69850" cy="304800"/>
          </a:xfrm>
          <a:prstGeom prst="rect">
            <a:avLst/>
          </a:prstGeom>
        </p:spPr>
      </p:pic>
      <p:pic>
        <p:nvPicPr>
          <p:cNvPr id="18" name="Object 11">
            <a:extLst>
              <a:ext uri="{FF2B5EF4-FFF2-40B4-BE49-F238E27FC236}">
                <a16:creationId xmlns:a16="http://schemas.microsoft.com/office/drawing/2014/main" id="{5622B7ED-18ED-D010-CBE7-A471D8E42B79}"/>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2884056" y="4924920"/>
            <a:ext cx="648000" cy="648000"/>
          </a:xfrm>
          <a:prstGeom prst="rect">
            <a:avLst/>
          </a:prstGeom>
        </p:spPr>
      </p:pic>
      <p:pic>
        <p:nvPicPr>
          <p:cNvPr id="20" name="Object 2">
            <a:extLst>
              <a:ext uri="{FF2B5EF4-FFF2-40B4-BE49-F238E27FC236}">
                <a16:creationId xmlns:a16="http://schemas.microsoft.com/office/drawing/2014/main" id="{D04D0E2B-97F9-68E7-AD0D-9D3BCC3437AF}"/>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273310" y="4925597"/>
            <a:ext cx="648000" cy="648000"/>
          </a:xfrm>
          <a:prstGeom prst="rect">
            <a:avLst/>
          </a:prstGeom>
        </p:spPr>
      </p:pic>
      <p:sp>
        <p:nvSpPr>
          <p:cNvPr id="22" name="Object13">
            <a:extLst>
              <a:ext uri="{FF2B5EF4-FFF2-40B4-BE49-F238E27FC236}">
                <a16:creationId xmlns:a16="http://schemas.microsoft.com/office/drawing/2014/main" id="{77ACAC38-52C8-7401-08DD-0AB987598DF4}"/>
              </a:ext>
            </a:extLst>
          </p:cNvPr>
          <p:cNvSpPr/>
          <p:nvPr userDrawn="1"/>
        </p:nvSpPr>
        <p:spPr>
          <a:xfrm>
            <a:off x="260985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Recruitment</a:t>
            </a:r>
            <a:endParaRPr lang="en-US" sz="1300" spc="20" baseline="0" dirty="0">
              <a:latin typeface="Arial" panose="020B0604020202020204" pitchFamily="34" charset="0"/>
              <a:cs typeface="Arial" panose="020B0604020202020204" pitchFamily="34" charset="0"/>
            </a:endParaRPr>
          </a:p>
        </p:txBody>
      </p:sp>
      <p:sp>
        <p:nvSpPr>
          <p:cNvPr id="23" name="Object14">
            <a:extLst>
              <a:ext uri="{FF2B5EF4-FFF2-40B4-BE49-F238E27FC236}">
                <a16:creationId xmlns:a16="http://schemas.microsoft.com/office/drawing/2014/main" id="{ADE5F49D-A2E9-9BEF-6EAF-0A52CCDEAE5E}"/>
              </a:ext>
            </a:extLst>
          </p:cNvPr>
          <p:cNvSpPr/>
          <p:nvPr userDrawn="1"/>
        </p:nvSpPr>
        <p:spPr>
          <a:xfrm>
            <a:off x="7908070" y="5444000"/>
            <a:ext cx="1179681"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Retention</a:t>
            </a:r>
            <a:endParaRPr lang="en-US" sz="1300" spc="20" baseline="0" dirty="0">
              <a:latin typeface="Arial" panose="020B0604020202020204" pitchFamily="34" charset="0"/>
              <a:cs typeface="Arial" panose="020B0604020202020204" pitchFamily="34" charset="0"/>
            </a:endParaRPr>
          </a:p>
        </p:txBody>
      </p:sp>
      <p:sp>
        <p:nvSpPr>
          <p:cNvPr id="24" name="Object15">
            <a:extLst>
              <a:ext uri="{FF2B5EF4-FFF2-40B4-BE49-F238E27FC236}">
                <a16:creationId xmlns:a16="http://schemas.microsoft.com/office/drawing/2014/main" id="{C7F44930-4740-DE8B-1FCA-75DA37A329E9}"/>
              </a:ext>
            </a:extLst>
          </p:cNvPr>
          <p:cNvSpPr/>
          <p:nvPr userDrawn="1"/>
        </p:nvSpPr>
        <p:spPr>
          <a:xfrm>
            <a:off x="612083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Development</a:t>
            </a:r>
            <a:endParaRPr lang="en-US" sz="1300" spc="20" baseline="0" dirty="0">
              <a:latin typeface="Arial" panose="020B0604020202020204" pitchFamily="34" charset="0"/>
              <a:cs typeface="Arial" panose="020B0604020202020204" pitchFamily="34" charset="0"/>
            </a:endParaRPr>
          </a:p>
        </p:txBody>
      </p:sp>
      <p:sp>
        <p:nvSpPr>
          <p:cNvPr id="25" name="Object16">
            <a:extLst>
              <a:ext uri="{FF2B5EF4-FFF2-40B4-BE49-F238E27FC236}">
                <a16:creationId xmlns:a16="http://schemas.microsoft.com/office/drawing/2014/main" id="{0405CDC0-AEA5-1FCC-3F02-6AEA0DBF6684}"/>
              </a:ext>
            </a:extLst>
          </p:cNvPr>
          <p:cNvSpPr/>
          <p:nvPr userDrawn="1"/>
        </p:nvSpPr>
        <p:spPr>
          <a:xfrm>
            <a:off x="433359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Onboarding</a:t>
            </a:r>
            <a:endParaRPr lang="en-US" sz="1300" spc="20" baseline="0" dirty="0">
              <a:latin typeface="Arial" panose="020B0604020202020204" pitchFamily="34" charset="0"/>
              <a:cs typeface="Arial" panose="020B0604020202020204" pitchFamily="34" charset="0"/>
            </a:endParaRPr>
          </a:p>
        </p:txBody>
      </p:sp>
      <p:sp>
        <p:nvSpPr>
          <p:cNvPr id="26" name="Object17">
            <a:extLst>
              <a:ext uri="{FF2B5EF4-FFF2-40B4-BE49-F238E27FC236}">
                <a16:creationId xmlns:a16="http://schemas.microsoft.com/office/drawing/2014/main" id="{535DD5E0-3E13-DF3B-F062-B25E3A887096}"/>
              </a:ext>
            </a:extLst>
          </p:cNvPr>
          <p:cNvSpPr/>
          <p:nvPr userDrawn="1"/>
        </p:nvSpPr>
        <p:spPr>
          <a:xfrm>
            <a:off x="951116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Offboarding</a:t>
            </a:r>
            <a:endParaRPr lang="en-US" sz="1300" spc="20" baseline="0" dirty="0">
              <a:latin typeface="Arial" panose="020B0604020202020204" pitchFamily="34" charset="0"/>
              <a:cs typeface="Arial" panose="020B0604020202020204" pitchFamily="34" charset="0"/>
            </a:endParaRPr>
          </a:p>
        </p:txBody>
      </p:sp>
      <p:sp>
        <p:nvSpPr>
          <p:cNvPr id="28" name="Text Placeholder 27">
            <a:extLst>
              <a:ext uri="{FF2B5EF4-FFF2-40B4-BE49-F238E27FC236}">
                <a16:creationId xmlns:a16="http://schemas.microsoft.com/office/drawing/2014/main" id="{76A9B5CF-A03C-B789-B4B8-7D351E301B78}"/>
              </a:ext>
            </a:extLst>
          </p:cNvPr>
          <p:cNvSpPr>
            <a:spLocks noGrp="1"/>
          </p:cNvSpPr>
          <p:nvPr>
            <p:ph type="body" sz="quarter" idx="13" hasCustomPrompt="1"/>
          </p:nvPr>
        </p:nvSpPr>
        <p:spPr>
          <a:xfrm>
            <a:off x="838200" y="252000"/>
            <a:ext cx="1440000" cy="180000"/>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9" name="Graphic 8">
            <a:extLst>
              <a:ext uri="{FF2B5EF4-FFF2-40B4-BE49-F238E27FC236}">
                <a16:creationId xmlns:a16="http://schemas.microsoft.com/office/drawing/2014/main" id="{838E7D7F-D4DB-73BE-5AEA-17063BCCC452}"/>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1555148" y="229550"/>
            <a:ext cx="450000" cy="450000"/>
          </a:xfrm>
          <a:prstGeom prst="rect">
            <a:avLst/>
          </a:prstGeom>
        </p:spPr>
      </p:pic>
      <p:pic>
        <p:nvPicPr>
          <p:cNvPr id="29" name="Object 4" descr="preencoded.png">
            <a:extLst>
              <a:ext uri="{FF2B5EF4-FFF2-40B4-BE49-F238E27FC236}">
                <a16:creationId xmlns:a16="http://schemas.microsoft.com/office/drawing/2014/main" id="{2A22AE10-C4B5-F368-6FB7-CFD3122F3A97}"/>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3807193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F921-42AA-0020-ECEC-43FEA2883350}"/>
              </a:ext>
            </a:extLst>
          </p:cNvPr>
          <p:cNvSpPr>
            <a:spLocks noGrp="1"/>
          </p:cNvSpPr>
          <p:nvPr>
            <p:ph type="title"/>
          </p:nvPr>
        </p:nvSpPr>
        <p:spPr>
          <a:xfrm>
            <a:off x="839788" y="1368000"/>
            <a:ext cx="3932237" cy="1600200"/>
          </a:xfrm>
        </p:spPr>
        <p:txBody>
          <a:bodyPr anchor="b"/>
          <a:lstStyle>
            <a:lvl1pPr>
              <a:defRPr sz="3200"/>
            </a:lvl1pPr>
          </a:lstStyle>
          <a:p>
            <a:r>
              <a:rPr lang="en-GB"/>
              <a:t>Click to edit Master title style</a:t>
            </a:r>
            <a:endParaRPr lang="da-DK"/>
          </a:p>
        </p:txBody>
      </p:sp>
      <p:sp>
        <p:nvSpPr>
          <p:cNvPr id="3" name="Picture Placeholder 2">
            <a:extLst>
              <a:ext uri="{FF2B5EF4-FFF2-40B4-BE49-F238E27FC236}">
                <a16:creationId xmlns:a16="http://schemas.microsoft.com/office/drawing/2014/main" id="{23F4DB7B-9199-D844-CB51-ECAA170003AA}"/>
              </a:ext>
            </a:extLst>
          </p:cNvPr>
          <p:cNvSpPr>
            <a:spLocks noGrp="1"/>
          </p:cNvSpPr>
          <p:nvPr>
            <p:ph type="pic" idx="1" hasCustomPrompt="1"/>
          </p:nvPr>
        </p:nvSpPr>
        <p:spPr>
          <a:xfrm>
            <a:off x="5183188" y="452320"/>
            <a:ext cx="6172200" cy="6405679"/>
          </a:xfrm>
          <a:pattFill prst="pct40">
            <a:fgClr>
              <a:srgbClr val="EFEFF3"/>
            </a:fgClr>
            <a:bgClr>
              <a:schemeClr val="bg1"/>
            </a:bgClr>
          </a:patt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err="1"/>
              <a:t>Insert</a:t>
            </a:r>
            <a:r>
              <a:rPr lang="da-DK" dirty="0"/>
              <a:t> </a:t>
            </a:r>
            <a:r>
              <a:rPr lang="da-DK" dirty="0" err="1"/>
              <a:t>picture</a:t>
            </a:r>
            <a:endParaRPr lang="da-DK" dirty="0"/>
          </a:p>
        </p:txBody>
      </p:sp>
      <p:sp>
        <p:nvSpPr>
          <p:cNvPr id="4" name="Text Placeholder 3">
            <a:extLst>
              <a:ext uri="{FF2B5EF4-FFF2-40B4-BE49-F238E27FC236}">
                <a16:creationId xmlns:a16="http://schemas.microsoft.com/office/drawing/2014/main" id="{B9CC4E3A-72C5-5617-18EF-A3C836C13466}"/>
              </a:ext>
            </a:extLst>
          </p:cNvPr>
          <p:cNvSpPr>
            <a:spLocks noGrp="1"/>
          </p:cNvSpPr>
          <p:nvPr>
            <p:ph type="body" sz="half" idx="2"/>
          </p:nvPr>
        </p:nvSpPr>
        <p:spPr>
          <a:xfrm>
            <a:off x="846000" y="3348000"/>
            <a:ext cx="3932237" cy="2513050"/>
          </a:xfrm>
        </p:spPr>
        <p:txBody>
          <a:bodyPr/>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CD25DE-1064-7ABF-7B2A-CEB0738DB987}"/>
              </a:ext>
            </a:extLst>
          </p:cNvPr>
          <p:cNvSpPr>
            <a:spLocks noGrp="1"/>
          </p:cNvSpPr>
          <p:nvPr>
            <p:ph type="dt" sz="half" idx="10"/>
          </p:nvPr>
        </p:nvSpPr>
        <p:spPr/>
        <p:txBody>
          <a:bodyPr/>
          <a:lstStyle/>
          <a:p>
            <a:fld id="{5654E360-6A11-944A-89E7-8E5BBB84148F}" type="datetime2">
              <a:rPr lang="da-DK" smtClean="0"/>
              <a:t>22. november 2022</a:t>
            </a:fld>
            <a:endParaRPr lang="da-DK"/>
          </a:p>
        </p:txBody>
      </p:sp>
      <p:sp>
        <p:nvSpPr>
          <p:cNvPr id="6" name="Footer Placeholder 5">
            <a:extLst>
              <a:ext uri="{FF2B5EF4-FFF2-40B4-BE49-F238E27FC236}">
                <a16:creationId xmlns:a16="http://schemas.microsoft.com/office/drawing/2014/main" id="{04B2EDDB-411C-40B0-26CF-3C68E349A27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ADDA940-70A9-5553-5B4D-3CA58990D854}"/>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8" name="Text Placeholder 7">
            <a:extLst>
              <a:ext uri="{FF2B5EF4-FFF2-40B4-BE49-F238E27FC236}">
                <a16:creationId xmlns:a16="http://schemas.microsoft.com/office/drawing/2014/main" id="{C6EC2D51-3D70-1425-15E6-CA6B26B85410}"/>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200644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839788" y="1980000"/>
            <a:ext cx="7200000" cy="2700000"/>
          </a:xfrm>
        </p:spPr>
        <p:txBody>
          <a:bodyPr anchor="ctr" anchorCtr="0">
            <a:noAutofit/>
          </a:bodyPr>
          <a:lstStyle>
            <a:lvl1pPr algn="ct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22. november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6" name="Graphic 5">
            <a:extLst>
              <a:ext uri="{FF2B5EF4-FFF2-40B4-BE49-F238E27FC236}">
                <a16:creationId xmlns:a16="http://schemas.microsoft.com/office/drawing/2014/main" id="{2BCCE225-037D-733F-C368-C47E92A841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136976" y="977900"/>
            <a:ext cx="5055024" cy="5889186"/>
          </a:xfrm>
          <a:prstGeom prst="rect">
            <a:avLst/>
          </a:prstGeom>
        </p:spPr>
      </p:pic>
    </p:spTree>
    <p:extLst>
      <p:ext uri="{BB962C8B-B14F-4D97-AF65-F5344CB8AC3E}">
        <p14:creationId xmlns:p14="http://schemas.microsoft.com/office/powerpoint/2010/main" val="297788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_Content">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8" name="Graphic 7">
            <a:extLst>
              <a:ext uri="{FF2B5EF4-FFF2-40B4-BE49-F238E27FC236}">
                <a16:creationId xmlns:a16="http://schemas.microsoft.com/office/drawing/2014/main" id="{377A95D8-AD9D-2D0A-5F11-BEB54A6263FE}"/>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9" name="Object 4" descr="preencoded.png">
            <a:extLst>
              <a:ext uri="{FF2B5EF4-FFF2-40B4-BE49-F238E27FC236}">
                <a16:creationId xmlns:a16="http://schemas.microsoft.com/office/drawing/2014/main" id="{FF616E76-DEB2-9BFC-229E-841FF8E0E55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11" name="Pladsholder til billede 10">
            <a:extLst>
              <a:ext uri="{FF2B5EF4-FFF2-40B4-BE49-F238E27FC236}">
                <a16:creationId xmlns:a16="http://schemas.microsoft.com/office/drawing/2014/main" id="{DA619B11-3C44-B343-8EA4-84420A7E11F2}"/>
              </a:ext>
            </a:extLst>
          </p:cNvPr>
          <p:cNvSpPr>
            <a:spLocks noGrp="1"/>
          </p:cNvSpPr>
          <p:nvPr>
            <p:ph type="pic" sz="quarter" idx="14"/>
          </p:nvPr>
        </p:nvSpPr>
        <p:spPr>
          <a:xfrm>
            <a:off x="870852" y="1699592"/>
            <a:ext cx="3964401" cy="3965712"/>
          </a:xfrm>
        </p:spPr>
        <p:txBody>
          <a:bodyPr/>
          <a:lstStyle>
            <a:lvl1pPr>
              <a:defRPr>
                <a:latin typeface="Telegraf" pitchFamily="2" charset="77"/>
              </a:defRPr>
            </a:lvl1pPr>
          </a:lstStyle>
          <a:p>
            <a:endParaRPr lang="da-DK"/>
          </a:p>
        </p:txBody>
      </p:sp>
      <p:sp>
        <p:nvSpPr>
          <p:cNvPr id="13" name="Pladsholder til tekst 12">
            <a:extLst>
              <a:ext uri="{FF2B5EF4-FFF2-40B4-BE49-F238E27FC236}">
                <a16:creationId xmlns:a16="http://schemas.microsoft.com/office/drawing/2014/main" id="{43307212-4764-B64E-A902-7C71A566699A}"/>
              </a:ext>
            </a:extLst>
          </p:cNvPr>
          <p:cNvSpPr>
            <a:spLocks noGrp="1"/>
          </p:cNvSpPr>
          <p:nvPr>
            <p:ph type="body" sz="quarter" idx="15"/>
          </p:nvPr>
        </p:nvSpPr>
        <p:spPr>
          <a:xfrm>
            <a:off x="6096000" y="1698896"/>
            <a:ext cx="5249862" cy="3965712"/>
          </a:xfrm>
        </p:spPr>
        <p:txBody>
          <a:bodyPr/>
          <a:lstStyle>
            <a:lvl1pPr>
              <a:defRPr>
                <a:latin typeface="Telegraf" pitchFamily="2" charset="77"/>
              </a:defRPr>
            </a:lvl1pPr>
            <a:lvl2pPr>
              <a:defRPr>
                <a:latin typeface="Telegraf" pitchFamily="2" charset="77"/>
              </a:defRPr>
            </a:lvl2pPr>
            <a:lvl3pPr>
              <a:defRPr>
                <a:latin typeface="Telegraf" pitchFamily="2" charset="77"/>
              </a:defRPr>
            </a:lvl3pPr>
            <a:lvl4pPr>
              <a:defRPr>
                <a:latin typeface="Telegraf" pitchFamily="2" charset="77"/>
              </a:defRPr>
            </a:lvl4pPr>
            <a:lvl5pPr>
              <a:defRPr>
                <a:latin typeface="Telegraf" pitchFamily="2" charset="77"/>
              </a:defRPr>
            </a:lvl5p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1752325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5_Title and Content_ligh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p>
            <a:fld id="{CE21FDA0-9B75-FD4B-8974-211DAFD3C1D2}" type="slidenum">
              <a:rPr lang="da-DK" smtClean="0"/>
              <a:t>‹nr.›</a:t>
            </a:fld>
            <a:endParaRPr lang="da-DK" dirty="0"/>
          </a:p>
        </p:txBody>
      </p:sp>
      <p:sp>
        <p:nvSpPr>
          <p:cNvPr id="10" name="Pladsholder til tekst 9">
            <a:extLst>
              <a:ext uri="{FF2B5EF4-FFF2-40B4-BE49-F238E27FC236}">
                <a16:creationId xmlns:a16="http://schemas.microsoft.com/office/drawing/2014/main" id="{FA4ACC73-A1D8-1F4D-8675-E06B189901A9}"/>
              </a:ext>
            </a:extLst>
          </p:cNvPr>
          <p:cNvSpPr>
            <a:spLocks noGrp="1"/>
          </p:cNvSpPr>
          <p:nvPr>
            <p:ph type="body" sz="quarter" idx="14" hasCustomPrompt="1"/>
          </p:nvPr>
        </p:nvSpPr>
        <p:spPr>
          <a:xfrm>
            <a:off x="6096000" y="2124805"/>
            <a:ext cx="5235146" cy="3967076"/>
          </a:xfrm>
        </p:spPr>
        <p:txBody>
          <a:bodyPr anchor="ctr"/>
          <a:lstStyle>
            <a:lvl1pPr marL="457200" indent="-457200">
              <a:lnSpc>
                <a:spcPct val="100000"/>
              </a:lnSpc>
              <a:buFont typeface="Wingdings" pitchFamily="2" charset="2"/>
              <a:buChar char="q"/>
              <a:defRPr sz="2800">
                <a:latin typeface="Telegraf" pitchFamily="2" charset="77"/>
              </a:defRPr>
            </a:lvl1pPr>
            <a:lvl2pPr marL="336600" indent="-228600">
              <a:buFont typeface="Wingdings" pitchFamily="2" charset="2"/>
              <a:buChar char="q"/>
              <a:defRPr/>
            </a:lvl2pPr>
            <a:lvl3pPr marL="444600" indent="-228600">
              <a:buFont typeface="Wingdings" pitchFamily="2" charset="2"/>
              <a:buChar char="q"/>
              <a:defRPr/>
            </a:lvl3pPr>
            <a:lvl4pPr marL="552600" indent="-228600">
              <a:buFont typeface="Wingdings" pitchFamily="2" charset="2"/>
              <a:buChar char="q"/>
              <a:defRPr/>
            </a:lvl4pPr>
            <a:lvl5pPr marL="696600" indent="-228600">
              <a:buFont typeface="Wingdings" pitchFamily="2" charset="2"/>
              <a:buChar char="q"/>
              <a:defRPr/>
            </a:lvl5pPr>
          </a:lstStyle>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p>
        </p:txBody>
      </p:sp>
      <p:sp>
        <p:nvSpPr>
          <p:cNvPr id="12" name="Pladsholder til billede 11">
            <a:extLst>
              <a:ext uri="{FF2B5EF4-FFF2-40B4-BE49-F238E27FC236}">
                <a16:creationId xmlns:a16="http://schemas.microsoft.com/office/drawing/2014/main" id="{E2A4F88A-F575-D34A-AE93-0AC6C3814400}"/>
              </a:ext>
            </a:extLst>
          </p:cNvPr>
          <p:cNvSpPr>
            <a:spLocks noGrp="1"/>
          </p:cNvSpPr>
          <p:nvPr>
            <p:ph type="pic" sz="quarter" idx="15"/>
          </p:nvPr>
        </p:nvSpPr>
        <p:spPr>
          <a:xfrm>
            <a:off x="860854" y="2124805"/>
            <a:ext cx="3968578" cy="3967076"/>
          </a:xfrm>
        </p:spPr>
        <p:txBody>
          <a:bodyPr/>
          <a:lstStyle>
            <a:lvl1pPr marL="0" indent="0">
              <a:buNone/>
              <a:defRPr>
                <a:latin typeface="Telegraf" pitchFamily="2" charset="77"/>
              </a:defRPr>
            </a:lvl1pPr>
          </a:lstStyle>
          <a:p>
            <a:endParaRPr lang="da-DK" dirty="0"/>
          </a:p>
        </p:txBody>
      </p:sp>
      <p:sp>
        <p:nvSpPr>
          <p:cNvPr id="14" name="Pladsholder til indhold 13">
            <a:extLst>
              <a:ext uri="{FF2B5EF4-FFF2-40B4-BE49-F238E27FC236}">
                <a16:creationId xmlns:a16="http://schemas.microsoft.com/office/drawing/2014/main" id="{4E7AF84B-16D6-0248-B73A-0D7DAE5789D8}"/>
              </a:ext>
            </a:extLst>
          </p:cNvPr>
          <p:cNvSpPr>
            <a:spLocks noGrp="1"/>
          </p:cNvSpPr>
          <p:nvPr>
            <p:ph sz="quarter" idx="16" hasCustomPrompt="1"/>
          </p:nvPr>
        </p:nvSpPr>
        <p:spPr>
          <a:xfrm>
            <a:off x="838200" y="1185863"/>
            <a:ext cx="6983413" cy="630237"/>
          </a:xfrm>
        </p:spPr>
        <p:txBody>
          <a:bodyPr/>
          <a:lstStyle>
            <a:lvl1pPr marL="0" indent="0">
              <a:buNone/>
              <a:defRPr sz="4000">
                <a:latin typeface="Telegraf" pitchFamily="2" charset="77"/>
              </a:defRPr>
            </a:lvl1pPr>
            <a:lvl2pPr marL="108000" indent="0">
              <a:buNone/>
              <a:defRPr sz="4000">
                <a:latin typeface="Telegraf" pitchFamily="2" charset="77"/>
              </a:defRPr>
            </a:lvl2pPr>
            <a:lvl3pPr marL="216000" indent="0">
              <a:buNone/>
              <a:defRPr sz="4000">
                <a:latin typeface="Telegraf" pitchFamily="2" charset="77"/>
              </a:defRPr>
            </a:lvl3pPr>
            <a:lvl4pPr marL="324000" indent="0">
              <a:buNone/>
              <a:defRPr sz="4000">
                <a:latin typeface="Telegraf" pitchFamily="2" charset="77"/>
              </a:defRPr>
            </a:lvl4pPr>
            <a:lvl5pPr marL="468000" indent="0">
              <a:buNone/>
              <a:defRPr sz="4000">
                <a:latin typeface="Telegraf" pitchFamily="2" charset="77"/>
              </a:defRPr>
            </a:lvl5pPr>
          </a:lstStyle>
          <a:p>
            <a:pPr lvl="0"/>
            <a:r>
              <a:rPr lang="da-DK" dirty="0"/>
              <a:t>Titel</a:t>
            </a:r>
          </a:p>
        </p:txBody>
      </p:sp>
    </p:spTree>
    <p:extLst>
      <p:ext uri="{BB962C8B-B14F-4D97-AF65-F5344CB8AC3E}">
        <p14:creationId xmlns:p14="http://schemas.microsoft.com/office/powerpoint/2010/main" val="141829432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itle and Content_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22. november 2022</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spTree>
    <p:extLst>
      <p:ext uri="{BB962C8B-B14F-4D97-AF65-F5344CB8AC3E}">
        <p14:creationId xmlns:p14="http://schemas.microsoft.com/office/powerpoint/2010/main" val="1955229762"/>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838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6172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55815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_Two Content w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BAE5-A313-2E1E-5507-C7DF8335F7B2}"/>
              </a:ext>
            </a:extLst>
          </p:cNvPr>
          <p:cNvSpPr>
            <a:spLocks noGrp="1"/>
          </p:cNvSpPr>
          <p:nvPr>
            <p:ph type="title"/>
          </p:nvPr>
        </p:nvSpPr>
        <p:spPr>
          <a:xfrm>
            <a:off x="839788" y="1368000"/>
            <a:ext cx="6364576" cy="1513745"/>
          </a:xfrm>
        </p:spPr>
        <p:txBody>
          <a:bodyPr/>
          <a:lstStyle/>
          <a:p>
            <a:r>
              <a:rPr lang="en-GB"/>
              <a:t>Click to edit Master title style</a:t>
            </a:r>
            <a:endParaRPr lang="da-DK"/>
          </a:p>
        </p:txBody>
      </p:sp>
      <p:sp>
        <p:nvSpPr>
          <p:cNvPr id="3" name="Text Placeholder 2">
            <a:extLst>
              <a:ext uri="{FF2B5EF4-FFF2-40B4-BE49-F238E27FC236}">
                <a16:creationId xmlns:a16="http://schemas.microsoft.com/office/drawing/2014/main" id="{D25339CB-DEBE-F12E-39EF-2AF2382E4884}"/>
              </a:ext>
            </a:extLst>
          </p:cNvPr>
          <p:cNvSpPr>
            <a:spLocks noGrp="1"/>
          </p:cNvSpPr>
          <p:nvPr>
            <p:ph type="body" idx="1"/>
          </p:nvPr>
        </p:nvSpPr>
        <p:spPr>
          <a:xfrm>
            <a:off x="839788" y="2496379"/>
            <a:ext cx="5157787"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4DEB1922-B2B8-ABB2-3CCF-87666450CCC8}"/>
              </a:ext>
            </a:extLst>
          </p:cNvPr>
          <p:cNvSpPr>
            <a:spLocks noGrp="1"/>
          </p:cNvSpPr>
          <p:nvPr>
            <p:ph sz="half" idx="2"/>
          </p:nvPr>
        </p:nvSpPr>
        <p:spPr>
          <a:xfrm>
            <a:off x="839788" y="3347999"/>
            <a:ext cx="5157787" cy="288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Text Placeholder 4">
            <a:extLst>
              <a:ext uri="{FF2B5EF4-FFF2-40B4-BE49-F238E27FC236}">
                <a16:creationId xmlns:a16="http://schemas.microsoft.com/office/drawing/2014/main" id="{A1817334-84F4-5BBB-E76A-5C9A3BFCBB3E}"/>
              </a:ext>
            </a:extLst>
          </p:cNvPr>
          <p:cNvSpPr>
            <a:spLocks noGrp="1"/>
          </p:cNvSpPr>
          <p:nvPr>
            <p:ph type="body" sz="quarter" idx="3"/>
          </p:nvPr>
        </p:nvSpPr>
        <p:spPr>
          <a:xfrm>
            <a:off x="6172200" y="2496379"/>
            <a:ext cx="5183188"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C898F-26CB-75F9-948F-E92F091BE387}"/>
              </a:ext>
            </a:extLst>
          </p:cNvPr>
          <p:cNvSpPr>
            <a:spLocks noGrp="1"/>
          </p:cNvSpPr>
          <p:nvPr>
            <p:ph sz="quarter" idx="4"/>
          </p:nvPr>
        </p:nvSpPr>
        <p:spPr>
          <a:xfrm>
            <a:off x="6172200" y="3347999"/>
            <a:ext cx="5183188" cy="2880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7" name="Date Placeholder 6">
            <a:extLst>
              <a:ext uri="{FF2B5EF4-FFF2-40B4-BE49-F238E27FC236}">
                <a16:creationId xmlns:a16="http://schemas.microsoft.com/office/drawing/2014/main" id="{D9E41128-A155-B883-550E-2AD532157188}"/>
              </a:ext>
            </a:extLst>
          </p:cNvPr>
          <p:cNvSpPr>
            <a:spLocks noGrp="1"/>
          </p:cNvSpPr>
          <p:nvPr>
            <p:ph type="dt" sz="half" idx="10"/>
          </p:nvPr>
        </p:nvSpPr>
        <p:spPr/>
        <p:txBody>
          <a:bodyPr/>
          <a:lstStyle/>
          <a:p>
            <a:fld id="{FA1D4C37-71A2-5D48-99ED-C7C57CF03AA7}" type="datetime2">
              <a:rPr lang="da-DK" smtClean="0"/>
              <a:t>22. november 2022</a:t>
            </a:fld>
            <a:endParaRPr lang="da-DK"/>
          </a:p>
        </p:txBody>
      </p:sp>
      <p:sp>
        <p:nvSpPr>
          <p:cNvPr id="8" name="Footer Placeholder 7">
            <a:extLst>
              <a:ext uri="{FF2B5EF4-FFF2-40B4-BE49-F238E27FC236}">
                <a16:creationId xmlns:a16="http://schemas.microsoft.com/office/drawing/2014/main" id="{0D25FEFC-3ED7-82DE-A33B-321E08C93A78}"/>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43C99F0B-6686-B01F-234A-84C617E017DC}"/>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10" name="Text Placeholder 7">
            <a:extLst>
              <a:ext uri="{FF2B5EF4-FFF2-40B4-BE49-F238E27FC236}">
                <a16:creationId xmlns:a16="http://schemas.microsoft.com/office/drawing/2014/main" id="{2C3118B9-FE21-AF0C-FEF9-A351F7986FA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274492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8_Three Content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lvl1pPr>
              <a:defRPr sz="2800">
                <a:latin typeface="Telegraf" pitchFamily="2" charset="77"/>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lvl1pPr>
              <a:defRPr>
                <a:latin typeface="Telegraf" pitchFamily="2" charset="77"/>
              </a:defRPr>
            </a:lvl1pPr>
          </a:lstStyle>
          <a:p>
            <a:fld id="{ED177C36-2AF5-9944-8BA2-8F1728EE5FD7}" type="datetime2">
              <a:rPr lang="da-DK" smtClean="0"/>
              <a:pPr/>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latin typeface="Telegraf"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Telegraf" pitchFamily="2" charset="77"/>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atin typeface="Telegraf" pitchFamily="2" charset="77"/>
              </a:defRPr>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
        <p:nvSpPr>
          <p:cNvPr id="36" name="Pladsholder til indhold 34">
            <a:extLst>
              <a:ext uri="{FF2B5EF4-FFF2-40B4-BE49-F238E27FC236}">
                <a16:creationId xmlns:a16="http://schemas.microsoft.com/office/drawing/2014/main" id="{6E2342AA-3181-F445-9DC6-96F3CE7E2FD0}"/>
              </a:ext>
            </a:extLst>
          </p:cNvPr>
          <p:cNvSpPr>
            <a:spLocks noGrp="1"/>
          </p:cNvSpPr>
          <p:nvPr>
            <p:ph sz="quarter" idx="24" hasCustomPrompt="1"/>
          </p:nvPr>
        </p:nvSpPr>
        <p:spPr>
          <a:xfrm>
            <a:off x="6685806" y="1496414"/>
            <a:ext cx="526962" cy="530226"/>
          </a:xfrm>
        </p:spPr>
        <p:txBody>
          <a:bodyPr/>
          <a:lstStyle>
            <a:lvl1pPr>
              <a:defRPr>
                <a:latin typeface="Telegraf" pitchFamily="2" charset="77"/>
              </a:defRPr>
            </a:lvl1pPr>
          </a:lstStyle>
          <a:p>
            <a:pPr lvl="0"/>
            <a:r>
              <a:rPr lang="da-DK" dirty="0"/>
              <a:t>ikon</a:t>
            </a:r>
          </a:p>
        </p:txBody>
      </p:sp>
      <p:sp>
        <p:nvSpPr>
          <p:cNvPr id="37" name="Pladsholder til indhold 34">
            <a:extLst>
              <a:ext uri="{FF2B5EF4-FFF2-40B4-BE49-F238E27FC236}">
                <a16:creationId xmlns:a16="http://schemas.microsoft.com/office/drawing/2014/main" id="{C9263C8D-0DA2-314D-AB77-18FF386954BF}"/>
              </a:ext>
            </a:extLst>
          </p:cNvPr>
          <p:cNvSpPr>
            <a:spLocks noGrp="1"/>
          </p:cNvSpPr>
          <p:nvPr>
            <p:ph sz="quarter" idx="25" hasCustomPrompt="1"/>
          </p:nvPr>
        </p:nvSpPr>
        <p:spPr>
          <a:xfrm>
            <a:off x="6685806" y="3882343"/>
            <a:ext cx="526962" cy="530226"/>
          </a:xfrm>
        </p:spPr>
        <p:txBody>
          <a:bodyPr/>
          <a:lstStyle>
            <a:lvl1pPr>
              <a:defRPr>
                <a:latin typeface="Telegraf" pitchFamily="2" charset="77"/>
              </a:defRPr>
            </a:lvl1pPr>
          </a:lstStyle>
          <a:p>
            <a:pPr lvl="0"/>
            <a:r>
              <a:rPr lang="da-DK" dirty="0"/>
              <a:t>ikon</a:t>
            </a:r>
          </a:p>
        </p:txBody>
      </p:sp>
      <p:sp>
        <p:nvSpPr>
          <p:cNvPr id="38" name="Pladsholder til indhold 34">
            <a:extLst>
              <a:ext uri="{FF2B5EF4-FFF2-40B4-BE49-F238E27FC236}">
                <a16:creationId xmlns:a16="http://schemas.microsoft.com/office/drawing/2014/main" id="{6C301B74-1CDD-CE42-90F8-82F363960299}"/>
              </a:ext>
            </a:extLst>
          </p:cNvPr>
          <p:cNvSpPr>
            <a:spLocks noGrp="1"/>
          </p:cNvSpPr>
          <p:nvPr>
            <p:ph sz="quarter" idx="26" hasCustomPrompt="1"/>
          </p:nvPr>
        </p:nvSpPr>
        <p:spPr>
          <a:xfrm>
            <a:off x="827561" y="3882343"/>
            <a:ext cx="526962" cy="530226"/>
          </a:xfrm>
        </p:spPr>
        <p:txBody>
          <a:bodyPr/>
          <a:lstStyle>
            <a:lvl1pPr>
              <a:defRPr>
                <a:latin typeface="Telegraf" pitchFamily="2" charset="77"/>
              </a:defRPr>
            </a:lvl1pPr>
          </a:lstStyle>
          <a:p>
            <a:pPr lvl="0"/>
            <a:r>
              <a:rPr lang="da-DK" dirty="0"/>
              <a:t>ikon</a:t>
            </a:r>
          </a:p>
        </p:txBody>
      </p:sp>
    </p:spTree>
    <p:extLst>
      <p:ext uri="{BB962C8B-B14F-4D97-AF65-F5344CB8AC3E}">
        <p14:creationId xmlns:p14="http://schemas.microsoft.com/office/powerpoint/2010/main" val="49623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hree Content_ligh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FAEC3E4-D613-D84F-8F57-E8F8A9140FD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370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16537-75B7-39DA-CFA8-E039690A8C30}"/>
              </a:ext>
            </a:extLst>
          </p:cNvPr>
          <p:cNvSpPr>
            <a:spLocks noGrp="1"/>
          </p:cNvSpPr>
          <p:nvPr>
            <p:ph type="title"/>
          </p:nvPr>
        </p:nvSpPr>
        <p:spPr>
          <a:xfrm>
            <a:off x="837144" y="1368001"/>
            <a:ext cx="6244604" cy="1732612"/>
          </a:xfrm>
          <a:prstGeom prst="rect">
            <a:avLst/>
          </a:prstGeom>
        </p:spPr>
        <p:txBody>
          <a:bodyPr vert="horz" lIns="0" tIns="0" rIns="0" bIns="0" rtlCol="0" anchor="t" anchorCtr="0">
            <a:noAutofit/>
          </a:bodyPr>
          <a:lstStyle/>
          <a:p>
            <a:r>
              <a:rPr lang="en-GB" dirty="0"/>
              <a:t>Click to edit Master title style</a:t>
            </a:r>
            <a:endParaRPr lang="da-DK" dirty="0"/>
          </a:p>
        </p:txBody>
      </p:sp>
      <p:sp>
        <p:nvSpPr>
          <p:cNvPr id="3" name="Text Placeholder 2">
            <a:extLst>
              <a:ext uri="{FF2B5EF4-FFF2-40B4-BE49-F238E27FC236}">
                <a16:creationId xmlns:a16="http://schemas.microsoft.com/office/drawing/2014/main" id="{C92C554F-822B-25A1-21A5-88E85741F634}"/>
              </a:ext>
            </a:extLst>
          </p:cNvPr>
          <p:cNvSpPr>
            <a:spLocks noGrp="1"/>
          </p:cNvSpPr>
          <p:nvPr>
            <p:ph type="body" idx="1"/>
          </p:nvPr>
        </p:nvSpPr>
        <p:spPr>
          <a:xfrm>
            <a:off x="847344" y="3348000"/>
            <a:ext cx="10504869" cy="2820534"/>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Date Placeholder 3">
            <a:extLst>
              <a:ext uri="{FF2B5EF4-FFF2-40B4-BE49-F238E27FC236}">
                <a16:creationId xmlns:a16="http://schemas.microsoft.com/office/drawing/2014/main" id="{9414FF20-68C6-D201-0365-8C184F61FF2A}"/>
              </a:ext>
            </a:extLst>
          </p:cNvPr>
          <p:cNvSpPr>
            <a:spLocks noGrp="1"/>
          </p:cNvSpPr>
          <p:nvPr>
            <p:ph type="dt" sz="half" idx="2"/>
          </p:nvPr>
        </p:nvSpPr>
        <p:spPr>
          <a:xfrm>
            <a:off x="838200"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79CDDE7F-CF5C-7448-A5D4-138EB970DA53}" type="datetime2">
              <a:rPr lang="da-DK" smtClean="0"/>
              <a:t>22. november 2022</a:t>
            </a:fld>
            <a:endParaRPr lang="da-DK" dirty="0"/>
          </a:p>
        </p:txBody>
      </p:sp>
      <p:sp>
        <p:nvSpPr>
          <p:cNvPr id="5" name="Footer Placeholder 4">
            <a:extLst>
              <a:ext uri="{FF2B5EF4-FFF2-40B4-BE49-F238E27FC236}">
                <a16:creationId xmlns:a16="http://schemas.microsoft.com/office/drawing/2014/main" id="{B2E38372-71AC-77B3-4CD8-5FD59164B9CF}"/>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76D0B2A-49BE-0807-8DE3-AADD8DA7D95B}"/>
              </a:ext>
            </a:extLst>
          </p:cNvPr>
          <p:cNvSpPr>
            <a:spLocks noGrp="1"/>
          </p:cNvSpPr>
          <p:nvPr>
            <p:ph type="sldNum" sz="quarter" idx="4"/>
          </p:nvPr>
        </p:nvSpPr>
        <p:spPr>
          <a:xfrm>
            <a:off x="216001" y="216000"/>
            <a:ext cx="622200" cy="365125"/>
          </a:xfrm>
          <a:prstGeom prst="rect">
            <a:avLst/>
          </a:prstGeom>
        </p:spPr>
        <p:txBody>
          <a:bodyPr vert="horz" lIns="0" tIns="0" rIns="0" bIns="0" rtlCol="0" anchor="ctr"/>
          <a:lstStyle>
            <a:lvl1pPr algn="l">
              <a:defRPr sz="2400">
                <a:solidFill>
                  <a:schemeClr val="tx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AD01D1C6-6883-B271-72B8-59CD5EFFAB07}"/>
              </a:ext>
            </a:extLst>
          </p:cNvPr>
          <p:cNvPicPr>
            <a:picLocks noChangeAspect="1"/>
          </p:cNvPicPr>
          <p:nvPr userDrawn="1"/>
        </p:nvPicPr>
        <p:blipFill>
          <a:blip r:embed="rId23">
            <a:extLst>
              <a:ext uri="{96DAC541-7B7A-43D3-8B79-37D633B846F1}">
                <asvg:svgBlip xmlns:asvg="http://schemas.microsoft.com/office/drawing/2016/SVG/main" r:embed="rId24"/>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7D199010-5ECE-2600-3EDB-CF029BE0FDE3}"/>
              </a:ext>
            </a:extLst>
          </p:cNvPr>
          <p:cNvPicPr>
            <a:picLocks noChangeAspect="1"/>
          </p:cNvPicPr>
          <p:nvPr userDrawn="1"/>
        </p:nvPicPr>
        <p:blipFill>
          <a:blip r:embed="rId25">
            <a:extLst>
              <a:ext uri="{96DAC541-7B7A-43D3-8B79-37D633B846F1}">
                <asvg:svgBlip xmlns:asvg="http://schemas.microsoft.com/office/drawing/2016/SVG/main" r:embed="rId26"/>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164807185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61" r:id="rId5"/>
    <p:sldLayoutId id="2147483652" r:id="rId6"/>
    <p:sldLayoutId id="2147483653" r:id="rId7"/>
    <p:sldLayoutId id="2147483665" r:id="rId8"/>
    <p:sldLayoutId id="2147483671" r:id="rId9"/>
    <p:sldLayoutId id="2147483663" r:id="rId10"/>
    <p:sldLayoutId id="2147483654" r:id="rId11"/>
    <p:sldLayoutId id="2147483655" r:id="rId12"/>
    <p:sldLayoutId id="2147483660" r:id="rId13"/>
    <p:sldLayoutId id="2147483664" r:id="rId14"/>
    <p:sldLayoutId id="2147483658" r:id="rId15"/>
    <p:sldLayoutId id="2147483667" r:id="rId16"/>
    <p:sldLayoutId id="2147483656" r:id="rId17"/>
    <p:sldLayoutId id="2147483669" r:id="rId18"/>
    <p:sldLayoutId id="2147483670" r:id="rId19"/>
    <p:sldLayoutId id="2147483657" r:id="rId20"/>
    <p:sldLayoutId id="2147483668" r:id="rId21"/>
  </p:sldLayoutIdLst>
  <p:hf hdr="0" ftr="0" dt="0"/>
  <p:txStyles>
    <p:title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p:titleStyle>
    <p:body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userDrawn="1">
          <p15:clr>
            <a:srgbClr val="F26B43"/>
          </p15:clr>
        </p15:guide>
        <p15:guide id="2" pos="71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hyperlink" Target="https://www.talmundo.com/vlerick-onboarding-study)" TargetMode="Externa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hyperlink" Target="https://www.talmundo.com/vlerick-onboarding-study" TargetMode="Externa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s://www.talmundo.com/case-study/manpowergroup-uk" TargetMode="Externa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sloanreview.mit.edu/article/getting-new-hires-up-to-speed-quickly/" TargetMode="Externa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hyperlink" Target="https://2034935.fs1.hubspotusercontent-na1.net/hubfs/2034935/Demand%20specifications%20for%20%20onboarding%20systems-%20ENG.xlsx" TargetMode="Externa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8.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talentboard.org/benchmark-research/cande-research-reports/"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901858D5-F328-AB42-A762-6193941EB24E}"/>
              </a:ext>
            </a:extLst>
          </p:cNvPr>
          <p:cNvSpPr>
            <a:spLocks noGrp="1"/>
          </p:cNvSpPr>
          <p:nvPr>
            <p:ph type="sldNum" sz="quarter" idx="12"/>
          </p:nvPr>
        </p:nvSpPr>
        <p:spPr/>
        <p:txBody>
          <a:bodyPr/>
          <a:lstStyle/>
          <a:p>
            <a:fld id="{CE21FDA0-9B75-FD4B-8974-211DAFD3C1D2}" type="slidenum">
              <a:rPr lang="da-DK" smtClean="0"/>
              <a:t>1</a:t>
            </a:fld>
            <a:endParaRPr lang="da-DK"/>
          </a:p>
        </p:txBody>
      </p:sp>
      <p:sp>
        <p:nvSpPr>
          <p:cNvPr id="4" name="Subtitle 2">
            <a:extLst>
              <a:ext uri="{FF2B5EF4-FFF2-40B4-BE49-F238E27FC236}">
                <a16:creationId xmlns:a16="http://schemas.microsoft.com/office/drawing/2014/main" id="{5FB07686-B415-1B4C-B4A7-8B8D59744FFB}"/>
              </a:ext>
            </a:extLst>
          </p:cNvPr>
          <p:cNvSpPr txBox="1">
            <a:spLocks/>
          </p:cNvSpPr>
          <p:nvPr/>
        </p:nvSpPr>
        <p:spPr>
          <a:xfrm>
            <a:off x="838201" y="3526927"/>
            <a:ext cx="9144000" cy="111714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4800" dirty="0">
                <a:solidFill>
                  <a:srgbClr val="26253E"/>
                </a:solidFill>
                <a:latin typeface="Telegraf" pitchFamily="2" charset="77"/>
              </a:rPr>
              <a:t>Your one click pitch template</a:t>
            </a:r>
          </a:p>
        </p:txBody>
      </p:sp>
      <p:sp>
        <p:nvSpPr>
          <p:cNvPr id="5" name="Text Placeholder 5">
            <a:extLst>
              <a:ext uri="{FF2B5EF4-FFF2-40B4-BE49-F238E27FC236}">
                <a16:creationId xmlns:a16="http://schemas.microsoft.com/office/drawing/2014/main" id="{8483035A-7587-1443-BABD-033F09F398C0}"/>
              </a:ext>
            </a:extLst>
          </p:cNvPr>
          <p:cNvSpPr txBox="1">
            <a:spLocks/>
          </p:cNvSpPr>
          <p:nvPr/>
        </p:nvSpPr>
        <p:spPr>
          <a:xfrm>
            <a:off x="7606723" y="5949659"/>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Let’s start convince your boss</a:t>
            </a:r>
          </a:p>
        </p:txBody>
      </p:sp>
      <p:sp>
        <p:nvSpPr>
          <p:cNvPr id="6" name="Title 1">
            <a:extLst>
              <a:ext uri="{FF2B5EF4-FFF2-40B4-BE49-F238E27FC236}">
                <a16:creationId xmlns:a16="http://schemas.microsoft.com/office/drawing/2014/main" id="{2994E3BC-0699-5A4D-86E1-BA4B0539C944}"/>
              </a:ext>
            </a:extLst>
          </p:cNvPr>
          <p:cNvSpPr txBox="1">
            <a:spLocks/>
          </p:cNvSpPr>
          <p:nvPr/>
        </p:nvSpPr>
        <p:spPr>
          <a:xfrm>
            <a:off x="838201" y="2860392"/>
            <a:ext cx="9144000"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r>
              <a:rPr lang="en-GB" sz="7200" b="1" dirty="0">
                <a:solidFill>
                  <a:srgbClr val="26253E"/>
                </a:solidFill>
                <a:latin typeface="Telegraf" pitchFamily="2" charset="77"/>
              </a:rPr>
              <a:t>Onboarding system</a:t>
            </a:r>
          </a:p>
        </p:txBody>
      </p:sp>
    </p:spTree>
    <p:extLst>
      <p:ext uri="{BB962C8B-B14F-4D97-AF65-F5344CB8AC3E}">
        <p14:creationId xmlns:p14="http://schemas.microsoft.com/office/powerpoint/2010/main" val="175907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1894749"/>
            <a:ext cx="10517711" cy="1585050"/>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Shorten</a:t>
            </a:r>
            <a:r>
              <a:rPr lang="da-DK" sz="4000" dirty="0"/>
              <a:t> </a:t>
            </a:r>
          </a:p>
          <a:p>
            <a:r>
              <a:rPr lang="da-DK" sz="4000" dirty="0"/>
              <a:t>time-to-</a:t>
            </a:r>
            <a:r>
              <a:rPr lang="da-DK" sz="4000" dirty="0" err="1"/>
              <a:t>productivity</a:t>
            </a:r>
            <a:endParaRPr lang="da-DK" sz="4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10</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16799" y="1843950"/>
            <a:ext cx="1810111" cy="3170099"/>
          </a:xfrm>
          <a:prstGeom prst="rect">
            <a:avLst/>
          </a:prstGeom>
          <a:noFill/>
        </p:spPr>
        <p:txBody>
          <a:bodyPr wrap="none" rtlCol="0">
            <a:spAutoFit/>
          </a:bodyPr>
          <a:lstStyle/>
          <a:p>
            <a:r>
              <a:rPr lang="da-DK" sz="20000" dirty="0">
                <a:solidFill>
                  <a:srgbClr val="26253E"/>
                </a:solidFill>
                <a:latin typeface="Telegraf" pitchFamily="2" charset="77"/>
              </a:rPr>
              <a:t>2</a:t>
            </a:r>
          </a:p>
        </p:txBody>
      </p:sp>
      <p:sp>
        <p:nvSpPr>
          <p:cNvPr id="9" name="Pladsholder til indhold 2">
            <a:extLst>
              <a:ext uri="{FF2B5EF4-FFF2-40B4-BE49-F238E27FC236}">
                <a16:creationId xmlns:a16="http://schemas.microsoft.com/office/drawing/2014/main" id="{D48CB887-DED5-9C48-B5A3-603DE02EE662}"/>
              </a:ext>
            </a:extLst>
          </p:cNvPr>
          <p:cNvSpPr txBox="1">
            <a:spLocks/>
          </p:cNvSpPr>
          <p:nvPr/>
        </p:nvSpPr>
        <p:spPr>
          <a:xfrm>
            <a:off x="5207203" y="3550405"/>
            <a:ext cx="6260272" cy="1411339"/>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000" dirty="0"/>
              <a:t>With a digital onboarding system we will be able to deliver timed information and training material when new hires need it – without overwhelming them. We’ll be able to preboard them and ensure practical matters are sorted before they start and we can </a:t>
            </a:r>
          </a:p>
          <a:p>
            <a:pPr marL="0" indent="0">
              <a:lnSpc>
                <a:spcPct val="100000"/>
              </a:lnSpc>
              <a:buFont typeface="Arial" panose="020B0604020202020204" pitchFamily="34" charset="0"/>
              <a:buNone/>
            </a:pPr>
            <a:endParaRPr lang="en-US" sz="2000" dirty="0"/>
          </a:p>
        </p:txBody>
      </p:sp>
    </p:spTree>
    <p:extLst>
      <p:ext uri="{BB962C8B-B14F-4D97-AF65-F5344CB8AC3E}">
        <p14:creationId xmlns:p14="http://schemas.microsoft.com/office/powerpoint/2010/main" val="90137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9259687" cy="1947844"/>
          </a:xfrm>
        </p:spPr>
        <p:txBody>
          <a:bodyPr/>
          <a:lstStyle/>
          <a:p>
            <a:pPr lvl="0"/>
            <a:r>
              <a:rPr lang="en-US" sz="3200" dirty="0"/>
              <a:t>Good onboarding is proven to shorten </a:t>
            </a:r>
            <a:br>
              <a:rPr lang="en-US" sz="3200" dirty="0"/>
            </a:br>
            <a:r>
              <a:rPr lang="en-US" sz="3200" dirty="0"/>
              <a:t>“time-to-productivity” by up to 70%</a:t>
            </a:r>
            <a:endParaRPr lang="da-DK" sz="3600"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11</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72526"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70%</a:t>
            </a:r>
          </a:p>
        </p:txBody>
      </p:sp>
      <p:sp>
        <p:nvSpPr>
          <p:cNvPr id="4" name="Tekstfelt 3">
            <a:extLst>
              <a:ext uri="{FF2B5EF4-FFF2-40B4-BE49-F238E27FC236}">
                <a16:creationId xmlns:a16="http://schemas.microsoft.com/office/drawing/2014/main" id="{E6BA411C-8854-1F4D-8D16-F9DB2E6CBC68}"/>
              </a:ext>
            </a:extLst>
          </p:cNvPr>
          <p:cNvSpPr txBox="1"/>
          <p:nvPr/>
        </p:nvSpPr>
        <p:spPr>
          <a:xfrm>
            <a:off x="8536477" y="6349624"/>
            <a:ext cx="3182281" cy="246221"/>
          </a:xfrm>
          <a:prstGeom prst="rect">
            <a:avLst/>
          </a:prstGeom>
          <a:noFill/>
        </p:spPr>
        <p:txBody>
          <a:bodyPr wrap="none" rtlCol="0">
            <a:spAutoFit/>
          </a:bodyPr>
          <a:lstStyle/>
          <a:p>
            <a:r>
              <a:rPr lang="en-US" sz="1000" dirty="0" err="1">
                <a:latin typeface="Telegraf" pitchFamily="2" charset="77"/>
              </a:rPr>
              <a:t>Laurano</a:t>
            </a:r>
            <a:r>
              <a:rPr lang="en-US" sz="1000" dirty="0">
                <a:latin typeface="Telegraf" pitchFamily="2" charset="77"/>
              </a:rPr>
              <a:t>, M., The True Cost of a Bad Hire, 2013, p.12</a:t>
            </a:r>
            <a:endParaRPr lang="da-DK" sz="1000" dirty="0">
              <a:latin typeface="Telegraf" pitchFamily="2" charset="77"/>
            </a:endParaRPr>
          </a:p>
        </p:txBody>
      </p:sp>
    </p:spTree>
    <p:extLst>
      <p:ext uri="{BB962C8B-B14F-4D97-AF65-F5344CB8AC3E}">
        <p14:creationId xmlns:p14="http://schemas.microsoft.com/office/powerpoint/2010/main" val="422780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2"/>
            <a:ext cx="8894729" cy="2524435"/>
          </a:xfrm>
        </p:spPr>
        <p:txBody>
          <a:bodyPr/>
          <a:lstStyle/>
          <a:p>
            <a:r>
              <a:rPr lang="en-US" sz="3200" dirty="0">
                <a:hlinkClick r:id="rId2"/>
              </a:rPr>
              <a:t>66% </a:t>
            </a:r>
            <a:r>
              <a:rPr lang="en-US" sz="3200" dirty="0"/>
              <a:t>of new employees list job duties, expectations, and results as their biggest onboarding challenges</a:t>
            </a:r>
            <a:endParaRPr lang="da-DK" sz="3600"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12</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85351"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66%</a:t>
            </a:r>
          </a:p>
        </p:txBody>
      </p:sp>
    </p:spTree>
    <p:extLst>
      <p:ext uri="{BB962C8B-B14F-4D97-AF65-F5344CB8AC3E}">
        <p14:creationId xmlns:p14="http://schemas.microsoft.com/office/powerpoint/2010/main" val="3752094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118555"/>
            <a:ext cx="9259687" cy="1600200"/>
          </a:xfrm>
        </p:spPr>
        <p:txBody>
          <a:bodyPr/>
          <a:lstStyle/>
          <a:p>
            <a:pPr lvl="0"/>
            <a:r>
              <a:rPr lang="en-US" dirty="0"/>
              <a:t>Studies show that </a:t>
            </a:r>
            <a:r>
              <a:rPr lang="en-US" dirty="0">
                <a:hlinkClick r:id="rId2"/>
              </a:rPr>
              <a:t>+ 50% </a:t>
            </a:r>
            <a:r>
              <a:rPr lang="en-US" dirty="0"/>
              <a:t>of employees say that onboarding shortened their learning curve</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13</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849723" y="1898795"/>
            <a:ext cx="3446777"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+50%</a:t>
            </a:r>
          </a:p>
        </p:txBody>
      </p:sp>
    </p:spTree>
    <p:extLst>
      <p:ext uri="{BB962C8B-B14F-4D97-AF65-F5344CB8AC3E}">
        <p14:creationId xmlns:p14="http://schemas.microsoft.com/office/powerpoint/2010/main" val="408881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1964267"/>
            <a:ext cx="10517711" cy="1464733"/>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a:t>Increase new </a:t>
            </a:r>
            <a:r>
              <a:rPr lang="da-DK" sz="4000" dirty="0" err="1"/>
              <a:t>hire</a:t>
            </a:r>
            <a:r>
              <a:rPr lang="da-DK" sz="4000" dirty="0"/>
              <a:t> </a:t>
            </a:r>
          </a:p>
          <a:p>
            <a:r>
              <a:rPr lang="da-DK" sz="4000" dirty="0"/>
              <a:t>retention</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256664" cy="2054528"/>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onboarding system we’ll be able to </a:t>
            </a:r>
            <a:r>
              <a:rPr lang="en-US" sz="2000" dirty="0">
                <a:ea typeface="Times New Roman" panose="02020603050405020304" pitchFamily="18" charset="0"/>
              </a:rPr>
              <a:t>reduce new hire turnover by ensuring and </a:t>
            </a:r>
            <a:r>
              <a:rPr lang="en-US" sz="2000" b="1" dirty="0">
                <a:ea typeface="Times New Roman" panose="02020603050405020304" pitchFamily="18" charset="0"/>
              </a:rPr>
              <a:t>streamlining how we </a:t>
            </a:r>
            <a:r>
              <a:rPr lang="en-US" sz="2000" b="1" dirty="0">
                <a:ea typeface="Times New Roman" panose="02020603050405020304" pitchFamily="18" charset="0"/>
                <a:cs typeface="Times New Roman" panose="02020603050405020304" pitchFamily="18" charset="0"/>
              </a:rPr>
              <a:t>integrate </a:t>
            </a:r>
            <a:r>
              <a:rPr lang="en-US" sz="2000" b="1" dirty="0" err="1">
                <a:ea typeface="Times New Roman" panose="02020603050405020304" pitchFamily="18" charset="0"/>
                <a:cs typeface="Times New Roman" panose="02020603050405020304" pitchFamily="18" charset="0"/>
              </a:rPr>
              <a:t>onboardees</a:t>
            </a:r>
            <a:r>
              <a:rPr lang="en-US" sz="2000" b="1" dirty="0">
                <a:ea typeface="Times New Roman" panose="02020603050405020304" pitchFamily="18" charset="0"/>
                <a:cs typeface="Times New Roman" panose="02020603050405020304" pitchFamily="18" charset="0"/>
              </a:rPr>
              <a:t> into our culture and company </a:t>
            </a:r>
            <a:r>
              <a:rPr lang="en-US" sz="2000" dirty="0">
                <a:ea typeface="Times New Roman" panose="02020603050405020304" pitchFamily="18" charset="0"/>
                <a:cs typeface="Times New Roman" panose="02020603050405020304" pitchFamily="18" charset="0"/>
              </a:rPr>
              <a:t>as a whole. Setting up personalized onboarding journeys will help us give all </a:t>
            </a:r>
            <a:r>
              <a:rPr lang="en-US" sz="2000" dirty="0" err="1">
                <a:ea typeface="Times New Roman" panose="02020603050405020304" pitchFamily="18" charset="0"/>
                <a:cs typeface="Times New Roman" panose="02020603050405020304" pitchFamily="18" charset="0"/>
              </a:rPr>
              <a:t>onboardees</a:t>
            </a:r>
            <a:r>
              <a:rPr lang="en-US" sz="2000" dirty="0">
                <a:ea typeface="Times New Roman" panose="02020603050405020304" pitchFamily="18" charset="0"/>
                <a:cs typeface="Times New Roman" panose="02020603050405020304" pitchFamily="18" charset="0"/>
              </a:rPr>
              <a:t> a good start with the right training, communication and support the need to thrive from the outset. </a:t>
            </a:r>
            <a:endParaRPr lang="en-US" sz="2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14</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3</a:t>
            </a:r>
          </a:p>
        </p:txBody>
      </p:sp>
    </p:spTree>
    <p:extLst>
      <p:ext uri="{BB962C8B-B14F-4D97-AF65-F5344CB8AC3E}">
        <p14:creationId xmlns:p14="http://schemas.microsoft.com/office/powerpoint/2010/main" val="1369549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810934"/>
            <a:ext cx="7657403" cy="2295904"/>
          </a:xfrm>
        </p:spPr>
        <p:txBody>
          <a:bodyPr/>
          <a:lstStyle/>
          <a:p>
            <a:pPr lvl="0"/>
            <a:r>
              <a:rPr lang="en-US" dirty="0"/>
              <a:t>72% need to understand the work culture before accepting an offer</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15</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37260"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72%</a:t>
            </a:r>
          </a:p>
        </p:txBody>
      </p:sp>
      <p:sp>
        <p:nvSpPr>
          <p:cNvPr id="4" name="Tekstfelt 3">
            <a:extLst>
              <a:ext uri="{FF2B5EF4-FFF2-40B4-BE49-F238E27FC236}">
                <a16:creationId xmlns:a16="http://schemas.microsoft.com/office/drawing/2014/main" id="{9F3F5528-A101-964C-A1D0-26C83682F9E2}"/>
              </a:ext>
            </a:extLst>
          </p:cNvPr>
          <p:cNvSpPr txBox="1"/>
          <p:nvPr/>
        </p:nvSpPr>
        <p:spPr>
          <a:xfrm>
            <a:off x="6203353" y="6355689"/>
            <a:ext cx="5623655" cy="246221"/>
          </a:xfrm>
          <a:prstGeom prst="rect">
            <a:avLst/>
          </a:prstGeom>
          <a:noFill/>
        </p:spPr>
        <p:txBody>
          <a:bodyPr wrap="none" rtlCol="0">
            <a:spAutoFit/>
          </a:bodyPr>
          <a:lstStyle/>
          <a:p>
            <a:r>
              <a:rPr lang="en-US" sz="1000" dirty="0"/>
              <a:t>https://</a:t>
            </a:r>
            <a:r>
              <a:rPr lang="en-US" sz="1000" dirty="0" err="1"/>
              <a:t>www.pwc.com</a:t>
            </a:r>
            <a:r>
              <a:rPr lang="en-US" sz="1000" dirty="0"/>
              <a:t>/us/</a:t>
            </a:r>
            <a:r>
              <a:rPr lang="en-US" sz="1000" dirty="0" err="1"/>
              <a:t>en</a:t>
            </a:r>
            <a:r>
              <a:rPr lang="en-US" sz="1000" dirty="0"/>
              <a:t>/services/consulting/business-transformation/library/</a:t>
            </a:r>
            <a:r>
              <a:rPr lang="en-US" sz="1000" dirty="0" err="1"/>
              <a:t>hr-recruiting.html</a:t>
            </a:r>
            <a:endParaRPr lang="da-DK" sz="1000" dirty="0"/>
          </a:p>
        </p:txBody>
      </p:sp>
    </p:spTree>
    <p:extLst>
      <p:ext uri="{BB962C8B-B14F-4D97-AF65-F5344CB8AC3E}">
        <p14:creationId xmlns:p14="http://schemas.microsoft.com/office/powerpoint/2010/main" val="2061201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311058"/>
            <a:ext cx="7657403" cy="1795779"/>
          </a:xfrm>
        </p:spPr>
        <p:txBody>
          <a:bodyPr/>
          <a:lstStyle/>
          <a:p>
            <a:pPr lvl="0"/>
            <a:r>
              <a:rPr lang="en-US" dirty="0"/>
              <a:t>Pre- and onboarding can help boost new hire retention by up to 82%!</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16</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07793"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82%</a:t>
            </a:r>
          </a:p>
        </p:txBody>
      </p:sp>
      <p:sp>
        <p:nvSpPr>
          <p:cNvPr id="4" name="Tekstfelt 3">
            <a:extLst>
              <a:ext uri="{FF2B5EF4-FFF2-40B4-BE49-F238E27FC236}">
                <a16:creationId xmlns:a16="http://schemas.microsoft.com/office/drawing/2014/main" id="{9F3F5528-A101-964C-A1D0-26C83682F9E2}"/>
              </a:ext>
            </a:extLst>
          </p:cNvPr>
          <p:cNvSpPr txBox="1"/>
          <p:nvPr/>
        </p:nvSpPr>
        <p:spPr>
          <a:xfrm>
            <a:off x="8540152" y="6355689"/>
            <a:ext cx="3199915" cy="246221"/>
          </a:xfrm>
          <a:prstGeom prst="rect">
            <a:avLst/>
          </a:prstGeom>
          <a:noFill/>
        </p:spPr>
        <p:txBody>
          <a:bodyPr wrap="none" rtlCol="0">
            <a:spAutoFit/>
          </a:bodyPr>
          <a:lstStyle/>
          <a:p>
            <a:r>
              <a:rPr lang="en-US" sz="1000" dirty="0" err="1"/>
              <a:t>Laurano</a:t>
            </a:r>
            <a:r>
              <a:rPr lang="en-US" sz="1000" dirty="0"/>
              <a:t>, M., The True Cost of a Bad Hire, 2013, p.12</a:t>
            </a:r>
            <a:endParaRPr lang="da-DK" sz="1000" dirty="0"/>
          </a:p>
        </p:txBody>
      </p:sp>
    </p:spTree>
    <p:extLst>
      <p:ext uri="{BB962C8B-B14F-4D97-AF65-F5344CB8AC3E}">
        <p14:creationId xmlns:p14="http://schemas.microsoft.com/office/powerpoint/2010/main" val="1245836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2438411"/>
            <a:ext cx="10517711" cy="990590"/>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Improve</a:t>
            </a:r>
            <a:r>
              <a:rPr lang="da-DK" sz="4000" dirty="0"/>
              <a:t> </a:t>
            </a:r>
            <a:r>
              <a:rPr lang="da-DK" sz="4000" dirty="0" err="1"/>
              <a:t>our</a:t>
            </a:r>
            <a:r>
              <a:rPr lang="da-DK" sz="4000" dirty="0"/>
              <a:t> </a:t>
            </a:r>
            <a:r>
              <a:rPr lang="da-DK" sz="4000" dirty="0" err="1"/>
              <a:t>bottom</a:t>
            </a:r>
            <a:r>
              <a:rPr lang="da-DK" sz="4000" dirty="0"/>
              <a:t> line</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050410" cy="2020662"/>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onboarding system we can minimize the costs of replacing employees. We’ll save time and money on administration and we’ll be able to lift new hire performance, which shows directly on our bottom line. </a:t>
            </a:r>
            <a:endParaRPr lang="en-US" sz="2000" b="1"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17</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4</a:t>
            </a:r>
          </a:p>
        </p:txBody>
      </p:sp>
    </p:spTree>
    <p:extLst>
      <p:ext uri="{BB962C8B-B14F-4D97-AF65-F5344CB8AC3E}">
        <p14:creationId xmlns:p14="http://schemas.microsoft.com/office/powerpoint/2010/main" val="1704645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174521"/>
            <a:ext cx="9259687" cy="1736738"/>
          </a:xfrm>
        </p:spPr>
        <p:txBody>
          <a:bodyPr/>
          <a:lstStyle/>
          <a:p>
            <a:pPr lvl="0"/>
            <a:r>
              <a:rPr lang="en-US" dirty="0"/>
              <a:t>Organizations that prioritize digital onboarding </a:t>
            </a:r>
            <a:br>
              <a:rPr lang="en-US" dirty="0"/>
            </a:br>
            <a:r>
              <a:rPr lang="en-US" dirty="0"/>
              <a:t>can reduce non-starters by more than </a:t>
            </a:r>
            <a:r>
              <a:rPr lang="en-US" dirty="0">
                <a:hlinkClick r:id="rId2"/>
              </a:rPr>
              <a:t>35%</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18</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98175"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35%</a:t>
            </a:r>
          </a:p>
        </p:txBody>
      </p:sp>
    </p:spTree>
    <p:extLst>
      <p:ext uri="{BB962C8B-B14F-4D97-AF65-F5344CB8AC3E}">
        <p14:creationId xmlns:p14="http://schemas.microsoft.com/office/powerpoint/2010/main" val="284091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311058"/>
            <a:ext cx="7795425" cy="1795779"/>
          </a:xfrm>
        </p:spPr>
        <p:txBody>
          <a:bodyPr/>
          <a:lstStyle/>
          <a:p>
            <a:pPr lvl="0"/>
            <a:r>
              <a:rPr lang="en-US" dirty="0"/>
              <a:t>With automation HR can save up to +5 hours per </a:t>
            </a:r>
            <a:r>
              <a:rPr lang="en-US" dirty="0" err="1"/>
              <a:t>onboardee</a:t>
            </a:r>
            <a:r>
              <a:rPr lang="en-US" dirty="0"/>
              <a:t> in administrative </a:t>
            </a:r>
            <a:br>
              <a:rPr lang="en-US" dirty="0"/>
            </a:br>
            <a:r>
              <a:rPr lang="en-US" dirty="0"/>
              <a:t>work alone</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5184433"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+5 </a:t>
            </a:r>
            <a:r>
              <a:rPr lang="da-DK" sz="9000" b="1" dirty="0" err="1">
                <a:solidFill>
                  <a:srgbClr val="26253E">
                    <a:alpha val="20000"/>
                  </a:srgbClr>
                </a:solidFill>
                <a:latin typeface="Telegraf" pitchFamily="2" charset="77"/>
              </a:rPr>
              <a:t>hours</a:t>
            </a:r>
            <a:endParaRPr lang="da-DK" sz="9000" b="1" dirty="0">
              <a:solidFill>
                <a:srgbClr val="26253E">
                  <a:alpha val="20000"/>
                </a:srgbClr>
              </a:solidFill>
              <a:latin typeface="Telegraf" pitchFamily="2" charset="77"/>
            </a:endParaRPr>
          </a:p>
        </p:txBody>
      </p:sp>
      <p:sp>
        <p:nvSpPr>
          <p:cNvPr id="4" name="Tekstfelt 3">
            <a:extLst>
              <a:ext uri="{FF2B5EF4-FFF2-40B4-BE49-F238E27FC236}">
                <a16:creationId xmlns:a16="http://schemas.microsoft.com/office/drawing/2014/main" id="{9F3F5528-A101-964C-A1D0-26C83682F9E2}"/>
              </a:ext>
            </a:extLst>
          </p:cNvPr>
          <p:cNvSpPr txBox="1"/>
          <p:nvPr/>
        </p:nvSpPr>
        <p:spPr>
          <a:xfrm>
            <a:off x="7884548" y="6355689"/>
            <a:ext cx="3918060" cy="246221"/>
          </a:xfrm>
          <a:prstGeom prst="rect">
            <a:avLst/>
          </a:prstGeom>
          <a:noFill/>
        </p:spPr>
        <p:txBody>
          <a:bodyPr wrap="none" rtlCol="0">
            <a:spAutoFit/>
          </a:bodyPr>
          <a:lstStyle/>
          <a:p>
            <a:r>
              <a:rPr lang="en-US" sz="1000" dirty="0"/>
              <a:t>National CareerBuilder Survey by Harris Poll, CareerBuilder, 2017</a:t>
            </a:r>
            <a:endParaRPr lang="da-DK" sz="1000" dirty="0"/>
          </a:p>
        </p:txBody>
      </p:sp>
    </p:spTree>
    <p:extLst>
      <p:ext uri="{BB962C8B-B14F-4D97-AF65-F5344CB8AC3E}">
        <p14:creationId xmlns:p14="http://schemas.microsoft.com/office/powerpoint/2010/main" val="438451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81F5-BDE8-3740-3AF0-B636D282407B}"/>
              </a:ext>
            </a:extLst>
          </p:cNvPr>
          <p:cNvSpPr>
            <a:spLocks noGrp="1"/>
          </p:cNvSpPr>
          <p:nvPr>
            <p:ph type="title" idx="4294967295"/>
          </p:nvPr>
        </p:nvSpPr>
        <p:spPr>
          <a:xfrm>
            <a:off x="1882063" y="2815056"/>
            <a:ext cx="9882248" cy="613944"/>
          </a:xfrm>
        </p:spPr>
        <p:txBody>
          <a:bodyPr anchor="t">
            <a:noAutofit/>
          </a:bodyPr>
          <a:lstStyle/>
          <a:p>
            <a:pPr>
              <a:lnSpc>
                <a:spcPct val="100000"/>
              </a:lnSpc>
            </a:pPr>
            <a:r>
              <a:rPr lang="en-US" sz="5400" dirty="0"/>
              <a:t>20% of new hires leave</a:t>
            </a:r>
            <a:br>
              <a:rPr lang="en-US" sz="3600" b="0" dirty="0">
                <a:solidFill>
                  <a:srgbClr val="26253E"/>
                </a:solidFill>
                <a:latin typeface="Telegraf" pitchFamily="2" charset="77"/>
              </a:rPr>
            </a:br>
            <a:r>
              <a:rPr lang="en-US" sz="3600" b="0" dirty="0">
                <a:solidFill>
                  <a:srgbClr val="26253E"/>
                </a:solidFill>
                <a:latin typeface="Telegraf" pitchFamily="2" charset="77"/>
              </a:rPr>
              <a:t>..</a:t>
            </a:r>
            <a:r>
              <a:rPr lang="en-US" sz="3200" b="0" dirty="0"/>
              <a:t>for a new opportunity within the first </a:t>
            </a:r>
            <a:br>
              <a:rPr lang="en-US" sz="3200" b="0" dirty="0"/>
            </a:br>
            <a:r>
              <a:rPr lang="en-US" sz="3200" b="0" dirty="0"/>
              <a:t>45 days on the job! </a:t>
            </a:r>
            <a:endParaRPr lang="da-DK" sz="3600" b="0" dirty="0">
              <a:solidFill>
                <a:srgbClr val="26253E"/>
              </a:solidFill>
              <a:latin typeface="Telegraf" pitchFamily="2" charset="77"/>
            </a:endParaRPr>
          </a:p>
        </p:txBody>
      </p:sp>
      <p:sp>
        <p:nvSpPr>
          <p:cNvPr id="4" name="Slide Number Placeholder 3">
            <a:extLst>
              <a:ext uri="{FF2B5EF4-FFF2-40B4-BE49-F238E27FC236}">
                <a16:creationId xmlns:a16="http://schemas.microsoft.com/office/drawing/2014/main" id="{EDB57423-7EAF-B307-BA8A-8FA0B5659F81}"/>
              </a:ext>
            </a:extLst>
          </p:cNvPr>
          <p:cNvSpPr>
            <a:spLocks noGrp="1"/>
          </p:cNvSpPr>
          <p:nvPr>
            <p:ph type="sldNum" sz="quarter" idx="12"/>
          </p:nvPr>
        </p:nvSpPr>
        <p:spPr/>
        <p:txBody>
          <a:bodyPr/>
          <a:lstStyle/>
          <a:p>
            <a:r>
              <a:rPr lang="da-DK" dirty="0">
                <a:latin typeface="Telegraf" pitchFamily="2" charset="77"/>
              </a:rPr>
              <a:t>0</a:t>
            </a:r>
            <a:fld id="{CE21FDA0-9B75-FD4B-8974-211DAFD3C1D2}" type="slidenum">
              <a:rPr lang="da-DK" smtClean="0">
                <a:latin typeface="Telegraf" pitchFamily="2" charset="77"/>
              </a:rPr>
              <a:pPr/>
              <a:t>2</a:t>
            </a:fld>
            <a:endParaRPr lang="da-DK" dirty="0">
              <a:latin typeface="Telegraf" pitchFamily="2" charset="77"/>
            </a:endParaRPr>
          </a:p>
        </p:txBody>
      </p:sp>
    </p:spTree>
    <p:extLst>
      <p:ext uri="{BB962C8B-B14F-4D97-AF65-F5344CB8AC3E}">
        <p14:creationId xmlns:p14="http://schemas.microsoft.com/office/powerpoint/2010/main" val="3304593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242046"/>
            <a:ext cx="7812678" cy="2362969"/>
          </a:xfrm>
        </p:spPr>
        <p:txBody>
          <a:bodyPr/>
          <a:lstStyle/>
          <a:p>
            <a:pPr lvl="0"/>
            <a:r>
              <a:rPr lang="en-US" dirty="0"/>
              <a:t>Organizations with shorter proficiency learning curves minimize the financial impact of lost productivity on their bottom </a:t>
            </a:r>
            <a:r>
              <a:rPr lang="en-US" u="sng" dirty="0">
                <a:hlinkClick r:id="rId2"/>
              </a:rPr>
              <a:t>line by up to 2.5%.</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20</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941831"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2,5%</a:t>
            </a:r>
          </a:p>
        </p:txBody>
      </p:sp>
    </p:spTree>
    <p:extLst>
      <p:ext uri="{BB962C8B-B14F-4D97-AF65-F5344CB8AC3E}">
        <p14:creationId xmlns:p14="http://schemas.microsoft.com/office/powerpoint/2010/main" val="216262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DD725-F522-C04C-A7E8-4EE86DD7B689}"/>
              </a:ext>
            </a:extLst>
          </p:cNvPr>
          <p:cNvSpPr>
            <a:spLocks noGrp="1"/>
          </p:cNvSpPr>
          <p:nvPr>
            <p:ph type="title"/>
          </p:nvPr>
        </p:nvSpPr>
        <p:spPr>
          <a:xfrm>
            <a:off x="1692223" y="1507012"/>
            <a:ext cx="8484710" cy="4385787"/>
          </a:xfrm>
        </p:spPr>
        <p:txBody>
          <a:bodyPr/>
          <a:lstStyle/>
          <a:p>
            <a:r>
              <a:rPr lang="da-DK" sz="4000" dirty="0"/>
              <a:t>To sum up</a:t>
            </a:r>
            <a:br>
              <a:rPr lang="da-DK" dirty="0"/>
            </a:br>
            <a:r>
              <a:rPr lang="en-US" b="0" dirty="0"/>
              <a:t>A digital onboarding system will help improve new hire engagement through ongoing communication and storytelling. We’ll be able to shorten time-to-productivity through timed training and check-ins and increase retention by integrating new hires better into our work culture. And ultimately, this will all help us improve our bottom. </a:t>
            </a:r>
            <a:endParaRPr lang="da-DK" dirty="0"/>
          </a:p>
        </p:txBody>
      </p:sp>
      <p:sp>
        <p:nvSpPr>
          <p:cNvPr id="3" name="Pladsholder til slidenummer 2">
            <a:extLst>
              <a:ext uri="{FF2B5EF4-FFF2-40B4-BE49-F238E27FC236}">
                <a16:creationId xmlns:a16="http://schemas.microsoft.com/office/drawing/2014/main" id="{E18A7D0E-6403-0E40-8297-5C320DEE0D4A}"/>
              </a:ext>
            </a:extLst>
          </p:cNvPr>
          <p:cNvSpPr>
            <a:spLocks noGrp="1"/>
          </p:cNvSpPr>
          <p:nvPr>
            <p:ph type="sldNum" sz="quarter" idx="12"/>
          </p:nvPr>
        </p:nvSpPr>
        <p:spPr/>
        <p:txBody>
          <a:bodyPr/>
          <a:lstStyle/>
          <a:p>
            <a:fld id="{CE21FDA0-9B75-FD4B-8974-211DAFD3C1D2}" type="slidenum">
              <a:rPr lang="da-DK" smtClean="0"/>
              <a:pPr/>
              <a:t>21</a:t>
            </a:fld>
            <a:endParaRPr lang="da-DK"/>
          </a:p>
        </p:txBody>
      </p:sp>
    </p:spTree>
    <p:extLst>
      <p:ext uri="{BB962C8B-B14F-4D97-AF65-F5344CB8AC3E}">
        <p14:creationId xmlns:p14="http://schemas.microsoft.com/office/powerpoint/2010/main" val="3727305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en-US" dirty="0"/>
              <a:t>…</a:t>
            </a:r>
            <a:r>
              <a:rPr lang="da-DK" dirty="0"/>
              <a:t>And </a:t>
            </a:r>
            <a:r>
              <a:rPr lang="da-DK" dirty="0" err="1"/>
              <a:t>there</a:t>
            </a:r>
            <a:r>
              <a:rPr lang="da-DK" dirty="0"/>
              <a:t> is more!</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22</a:t>
            </a:fld>
            <a:endParaRPr lang="da-DK"/>
          </a:p>
        </p:txBody>
      </p:sp>
    </p:spTree>
    <p:extLst>
      <p:ext uri="{BB962C8B-B14F-4D97-AF65-F5344CB8AC3E}">
        <p14:creationId xmlns:p14="http://schemas.microsoft.com/office/powerpoint/2010/main" val="2179815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834C3D12-C26B-7044-8123-D91CB0AE8E54}"/>
              </a:ext>
            </a:extLst>
          </p:cNvPr>
          <p:cNvSpPr>
            <a:spLocks noGrp="1"/>
          </p:cNvSpPr>
          <p:nvPr>
            <p:ph type="sldNum" sz="quarter" idx="12"/>
          </p:nvPr>
        </p:nvSpPr>
        <p:spPr/>
        <p:txBody>
          <a:bodyPr/>
          <a:lstStyle/>
          <a:p>
            <a:fld id="{CE21FDA0-9B75-FD4B-8974-211DAFD3C1D2}" type="slidenum">
              <a:rPr lang="da-DK" smtClean="0"/>
              <a:t>23</a:t>
            </a:fld>
            <a:endParaRPr lang="da-DK" dirty="0"/>
          </a:p>
        </p:txBody>
      </p:sp>
      <p:sp>
        <p:nvSpPr>
          <p:cNvPr id="3" name="Pladsholder til tekst 2">
            <a:extLst>
              <a:ext uri="{FF2B5EF4-FFF2-40B4-BE49-F238E27FC236}">
                <a16:creationId xmlns:a16="http://schemas.microsoft.com/office/drawing/2014/main" id="{DBB86DAF-F265-3D4D-8902-DBA4056B26C6}"/>
              </a:ext>
            </a:extLst>
          </p:cNvPr>
          <p:cNvSpPr>
            <a:spLocks noGrp="1"/>
          </p:cNvSpPr>
          <p:nvPr>
            <p:ph type="body" sz="quarter" idx="14"/>
          </p:nvPr>
        </p:nvSpPr>
        <p:spPr>
          <a:xfrm>
            <a:off x="5799320" y="2922811"/>
            <a:ext cx="5967959" cy="2945266"/>
          </a:xfrm>
        </p:spPr>
        <p:txBody>
          <a:bodyPr/>
          <a:lstStyle/>
          <a:p>
            <a:r>
              <a:rPr lang="en-US" sz="2400" dirty="0"/>
              <a:t>Digital and automated processes </a:t>
            </a:r>
            <a:br>
              <a:rPr lang="en-US" sz="2400" dirty="0"/>
            </a:br>
            <a:r>
              <a:rPr lang="en-US" sz="2400" dirty="0"/>
              <a:t>will free up internal resources</a:t>
            </a:r>
          </a:p>
          <a:p>
            <a:r>
              <a:rPr lang="da-DK" sz="2400" dirty="0"/>
              <a:t>No </a:t>
            </a:r>
            <a:r>
              <a:rPr lang="da-DK" sz="2400" dirty="0" err="1"/>
              <a:t>internal</a:t>
            </a:r>
            <a:r>
              <a:rPr lang="da-DK" sz="2400" dirty="0"/>
              <a:t> IT </a:t>
            </a:r>
            <a:r>
              <a:rPr lang="da-DK" sz="2400" dirty="0" err="1"/>
              <a:t>resources</a:t>
            </a:r>
            <a:r>
              <a:rPr lang="da-DK" sz="2400" dirty="0"/>
              <a:t> </a:t>
            </a:r>
            <a:r>
              <a:rPr lang="da-DK" sz="2400" dirty="0" err="1"/>
              <a:t>needed</a:t>
            </a:r>
            <a:r>
              <a:rPr lang="da-DK" sz="2400" dirty="0"/>
              <a:t> </a:t>
            </a:r>
            <a:br>
              <a:rPr lang="da-DK" sz="2400" dirty="0"/>
            </a:br>
            <a:r>
              <a:rPr lang="da-DK" sz="2400" dirty="0"/>
              <a:t>for </a:t>
            </a:r>
            <a:r>
              <a:rPr lang="da-DK" sz="2400" dirty="0" err="1"/>
              <a:t>daily</a:t>
            </a:r>
            <a:r>
              <a:rPr lang="da-DK" sz="2400" dirty="0"/>
              <a:t> </a:t>
            </a:r>
            <a:r>
              <a:rPr lang="da-DK" sz="2400" dirty="0" err="1"/>
              <a:t>usage</a:t>
            </a:r>
            <a:endParaRPr lang="da-DK" sz="2400" dirty="0"/>
          </a:p>
          <a:p>
            <a:r>
              <a:rPr lang="en-US" sz="2400" dirty="0"/>
              <a:t>We’ll have free local support </a:t>
            </a:r>
            <a:br>
              <a:rPr lang="en-US" sz="2400" dirty="0"/>
            </a:br>
            <a:r>
              <a:rPr lang="en-US" sz="2400" dirty="0"/>
              <a:t>every day from 8-17</a:t>
            </a:r>
            <a:endParaRPr lang="da-DK" sz="2400" dirty="0"/>
          </a:p>
          <a:p>
            <a:pPr lvl="0"/>
            <a:r>
              <a:rPr lang="en-US" sz="2400" dirty="0"/>
              <a:t>We’ll have access to consultancy </a:t>
            </a:r>
            <a:br>
              <a:rPr lang="en-US" sz="2400" dirty="0"/>
            </a:br>
            <a:r>
              <a:rPr lang="en-US" sz="2400" dirty="0"/>
              <a:t>if needed</a:t>
            </a:r>
            <a:endParaRPr lang="da-DK" sz="2400" dirty="0"/>
          </a:p>
        </p:txBody>
      </p:sp>
      <p:sp>
        <p:nvSpPr>
          <p:cNvPr id="11" name="Pladsholder til indhold 10">
            <a:extLst>
              <a:ext uri="{FF2B5EF4-FFF2-40B4-BE49-F238E27FC236}">
                <a16:creationId xmlns:a16="http://schemas.microsoft.com/office/drawing/2014/main" id="{02524477-3AC9-3B4B-81AC-7A9F202D3472}"/>
              </a:ext>
            </a:extLst>
          </p:cNvPr>
          <p:cNvSpPr>
            <a:spLocks noGrp="1"/>
          </p:cNvSpPr>
          <p:nvPr>
            <p:ph sz="quarter" idx="16"/>
          </p:nvPr>
        </p:nvSpPr>
        <p:spPr>
          <a:xfrm>
            <a:off x="838200" y="1600199"/>
            <a:ext cx="8681357" cy="538843"/>
          </a:xfrm>
        </p:spPr>
        <p:txBody>
          <a:bodyPr/>
          <a:lstStyle/>
          <a:p>
            <a:r>
              <a:rPr lang="da-DK" b="1" dirty="0" err="1"/>
              <a:t>It’s</a:t>
            </a:r>
            <a:r>
              <a:rPr lang="da-DK" b="1" dirty="0"/>
              <a:t> </a:t>
            </a:r>
            <a:r>
              <a:rPr lang="da-DK" b="1" dirty="0" err="1"/>
              <a:t>like</a:t>
            </a:r>
            <a:r>
              <a:rPr lang="da-DK" b="1" dirty="0"/>
              <a:t> a digital HR </a:t>
            </a:r>
            <a:r>
              <a:rPr lang="da-DK" b="1" dirty="0" err="1"/>
              <a:t>assistant</a:t>
            </a:r>
            <a:endParaRPr lang="da-DK" b="1" dirty="0"/>
          </a:p>
        </p:txBody>
      </p:sp>
      <p:pic>
        <p:nvPicPr>
          <p:cNvPr id="17" name="Pladsholder til billede 16" descr="Et billede, der indeholder galleri, værelse, skærmbillede&#10;&#10;Automatisk genereret beskrivelse">
            <a:extLst>
              <a:ext uri="{FF2B5EF4-FFF2-40B4-BE49-F238E27FC236}">
                <a16:creationId xmlns:a16="http://schemas.microsoft.com/office/drawing/2014/main" id="{5B1E6A63-0443-B841-BEC9-238DFB5BC1E6}"/>
              </a:ext>
            </a:extLst>
          </p:cNvPr>
          <p:cNvPicPr>
            <a:picLocks noGrp="1" noChangeAspect="1"/>
          </p:cNvPicPr>
          <p:nvPr>
            <p:ph type="pic" sz="quarter" idx="15"/>
          </p:nvPr>
        </p:nvPicPr>
        <p:blipFill rotWithShape="1">
          <a:blip r:embed="rId2"/>
          <a:srcRect l="9594" r="10403"/>
          <a:stretch/>
        </p:blipFill>
        <p:spPr>
          <a:xfrm>
            <a:off x="838200" y="2922811"/>
            <a:ext cx="4182358" cy="2945266"/>
          </a:xfrm>
        </p:spPr>
      </p:pic>
    </p:spTree>
    <p:extLst>
      <p:ext uri="{BB962C8B-B14F-4D97-AF65-F5344CB8AC3E}">
        <p14:creationId xmlns:p14="http://schemas.microsoft.com/office/powerpoint/2010/main" val="2795376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36D6006F-D6C3-B644-BD7C-E3CC377B4E88}"/>
              </a:ext>
            </a:extLst>
          </p:cNvPr>
          <p:cNvSpPr>
            <a:spLocks noGrp="1"/>
          </p:cNvSpPr>
          <p:nvPr>
            <p:ph type="sldNum" sz="quarter" idx="12"/>
          </p:nvPr>
        </p:nvSpPr>
        <p:spPr/>
        <p:txBody>
          <a:bodyPr/>
          <a:lstStyle/>
          <a:p>
            <a:fld id="{CE21FDA0-9B75-FD4B-8974-211DAFD3C1D2}" type="slidenum">
              <a:rPr lang="da-DK" smtClean="0"/>
              <a:t>24</a:t>
            </a:fld>
            <a:endParaRPr lang="da-DK" dirty="0"/>
          </a:p>
        </p:txBody>
      </p:sp>
      <p:sp>
        <p:nvSpPr>
          <p:cNvPr id="3" name="Pladsholder til tekst 2">
            <a:extLst>
              <a:ext uri="{FF2B5EF4-FFF2-40B4-BE49-F238E27FC236}">
                <a16:creationId xmlns:a16="http://schemas.microsoft.com/office/drawing/2014/main" id="{B3D0893B-CDCE-8640-AE9E-4E98DD08D6CE}"/>
              </a:ext>
            </a:extLst>
          </p:cNvPr>
          <p:cNvSpPr>
            <a:spLocks noGrp="1"/>
          </p:cNvSpPr>
          <p:nvPr>
            <p:ph type="body" sz="quarter" idx="14"/>
          </p:nvPr>
        </p:nvSpPr>
        <p:spPr>
          <a:xfrm>
            <a:off x="838199" y="2304419"/>
            <a:ext cx="6491991" cy="3967076"/>
          </a:xfrm>
        </p:spPr>
        <p:txBody>
          <a:bodyPr/>
          <a:lstStyle/>
          <a:p>
            <a:pPr marL="0" indent="0">
              <a:buNone/>
            </a:pPr>
            <a:r>
              <a:rPr lang="da-DK" b="1" dirty="0"/>
              <a:t>Yes, </a:t>
            </a:r>
          </a:p>
          <a:p>
            <a:pPr marL="0" indent="0">
              <a:buNone/>
            </a:pPr>
            <a:endParaRPr lang="da-DK" dirty="0"/>
          </a:p>
          <a:p>
            <a:r>
              <a:rPr lang="en-US" dirty="0"/>
              <a:t>It is 100% GDPR compliant</a:t>
            </a:r>
            <a:endParaRPr lang="da-DK" dirty="0"/>
          </a:p>
          <a:p>
            <a:pPr lvl="4"/>
            <a:r>
              <a:rPr lang="en-GB" sz="1400" dirty="0">
                <a:latin typeface="Telegraf" pitchFamily="2" charset="77"/>
              </a:rPr>
              <a:t>We’ll always have candidate &amp; employee consent</a:t>
            </a:r>
          </a:p>
          <a:p>
            <a:pPr lvl="4"/>
            <a:r>
              <a:rPr lang="en-GB" sz="1400" dirty="0">
                <a:latin typeface="Telegraf" pitchFamily="2" charset="77"/>
              </a:rPr>
              <a:t>We’ll have deletion policy &amp; user management in place</a:t>
            </a:r>
          </a:p>
          <a:p>
            <a:pPr lvl="4"/>
            <a:r>
              <a:rPr lang="en-GB" sz="1400" dirty="0">
                <a:latin typeface="Telegraf" pitchFamily="2" charset="77"/>
              </a:rPr>
              <a:t>Vendor is under IT audit by external IT revisions</a:t>
            </a:r>
          </a:p>
          <a:p>
            <a:pPr lvl="4"/>
            <a:r>
              <a:rPr lang="en-GB" sz="1400" dirty="0">
                <a:latin typeface="Telegraf" pitchFamily="2" charset="77"/>
              </a:rPr>
              <a:t>We’ll have secure data storage</a:t>
            </a:r>
          </a:p>
          <a:p>
            <a:pPr lvl="4"/>
            <a:r>
              <a:rPr lang="en-GB" sz="1400" dirty="0">
                <a:latin typeface="Telegraf" pitchFamily="2" charset="77"/>
              </a:rPr>
              <a:t>Data processor agreement from vendor is our guarantee</a:t>
            </a:r>
          </a:p>
          <a:p>
            <a:pPr marL="108000" lvl="1" indent="0">
              <a:buNone/>
            </a:pPr>
            <a:endParaRPr lang="en-GB" dirty="0">
              <a:latin typeface="Telegraf" pitchFamily="2" charset="77"/>
            </a:endParaRPr>
          </a:p>
          <a:p>
            <a:pPr lvl="1"/>
            <a:endParaRPr lang="en-GB" dirty="0">
              <a:latin typeface="Telegraf" pitchFamily="2" charset="77"/>
            </a:endParaRPr>
          </a:p>
          <a:p>
            <a:pPr lvl="1"/>
            <a:endParaRPr lang="da-DK" dirty="0"/>
          </a:p>
          <a:p>
            <a:pPr marL="0" indent="0">
              <a:buNone/>
            </a:pPr>
            <a:endParaRPr lang="da-DK" dirty="0"/>
          </a:p>
        </p:txBody>
      </p:sp>
      <p:pic>
        <p:nvPicPr>
          <p:cNvPr id="7" name="Pladsholder til billede 6" descr="Et billede, der indeholder vektorgrafik&#10;&#10;Automatisk genereret beskrivelse">
            <a:extLst>
              <a:ext uri="{FF2B5EF4-FFF2-40B4-BE49-F238E27FC236}">
                <a16:creationId xmlns:a16="http://schemas.microsoft.com/office/drawing/2014/main" id="{1922DAE0-BB04-D443-B9CE-F8FD1E290741}"/>
              </a:ext>
            </a:extLst>
          </p:cNvPr>
          <p:cNvPicPr>
            <a:picLocks noGrp="1" noChangeAspect="1"/>
          </p:cNvPicPr>
          <p:nvPr>
            <p:ph type="pic" sz="quarter" idx="15"/>
          </p:nvPr>
        </p:nvPicPr>
        <p:blipFill rotWithShape="1">
          <a:blip r:embed="rId2"/>
          <a:srcRect t="2092" b="2092"/>
          <a:stretch>
            <a:fillRect/>
          </a:stretch>
        </p:blipFill>
        <p:spPr>
          <a:xfrm>
            <a:off x="6596743" y="1718159"/>
            <a:ext cx="4757057" cy="4755256"/>
          </a:xfrm>
        </p:spPr>
      </p:pic>
      <p:sp>
        <p:nvSpPr>
          <p:cNvPr id="5" name="Pladsholder til indhold 4">
            <a:extLst>
              <a:ext uri="{FF2B5EF4-FFF2-40B4-BE49-F238E27FC236}">
                <a16:creationId xmlns:a16="http://schemas.microsoft.com/office/drawing/2014/main" id="{95D78F61-9C21-1446-BA7C-5378644E7FB2}"/>
              </a:ext>
            </a:extLst>
          </p:cNvPr>
          <p:cNvSpPr>
            <a:spLocks noGrp="1"/>
          </p:cNvSpPr>
          <p:nvPr>
            <p:ph sz="quarter" idx="16"/>
          </p:nvPr>
        </p:nvSpPr>
        <p:spPr/>
        <p:txBody>
          <a:bodyPr/>
          <a:lstStyle/>
          <a:p>
            <a:pPr>
              <a:lnSpc>
                <a:spcPct val="100000"/>
              </a:lnSpc>
            </a:pPr>
            <a:r>
              <a:rPr lang="en-US" b="1" dirty="0"/>
              <a:t>And in case you wonder…</a:t>
            </a:r>
            <a:endParaRPr lang="da-DK" b="1" dirty="0"/>
          </a:p>
        </p:txBody>
      </p:sp>
    </p:spTree>
    <p:extLst>
      <p:ext uri="{BB962C8B-B14F-4D97-AF65-F5344CB8AC3E}">
        <p14:creationId xmlns:p14="http://schemas.microsoft.com/office/powerpoint/2010/main" val="1031757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79A3D5-26DB-C84B-B316-EA9318ABFE27}"/>
              </a:ext>
            </a:extLst>
          </p:cNvPr>
          <p:cNvSpPr>
            <a:spLocks noGrp="1"/>
          </p:cNvSpPr>
          <p:nvPr>
            <p:ph type="title"/>
          </p:nvPr>
        </p:nvSpPr>
        <p:spPr>
          <a:xfrm>
            <a:off x="870859" y="3156653"/>
            <a:ext cx="4370614" cy="2554200"/>
          </a:xfrm>
        </p:spPr>
        <p:txBody>
          <a:bodyPr/>
          <a:lstStyle/>
          <a:p>
            <a:r>
              <a:rPr lang="en-US" dirty="0">
                <a:latin typeface="Telegraf" pitchFamily="2" charset="77"/>
              </a:rPr>
              <a:t>To make it even more simple, I’ve listed the system requirements we need to succeed</a:t>
            </a:r>
            <a:br>
              <a:rPr lang="en-US" dirty="0">
                <a:latin typeface="Telegraf" pitchFamily="2" charset="77"/>
              </a:rPr>
            </a:br>
            <a:br>
              <a:rPr lang="en-US" dirty="0">
                <a:latin typeface="Telegraf" pitchFamily="2" charset="77"/>
              </a:rPr>
            </a:br>
            <a:r>
              <a:rPr lang="en-US" sz="2000" b="0" u="sng" dirty="0">
                <a:latin typeface="Telegraf" pitchFamily="2" charset="77"/>
                <a:hlinkClick r:id="rId2"/>
              </a:rPr>
              <a:t>See overview</a:t>
            </a:r>
            <a:br>
              <a:rPr lang="da-DK" dirty="0">
                <a:latin typeface="Telegraf" pitchFamily="2" charset="77"/>
              </a:rPr>
            </a:br>
            <a:endParaRPr lang="da-DK" dirty="0">
              <a:latin typeface="Telegraf" pitchFamily="2" charset="77"/>
            </a:endParaRPr>
          </a:p>
        </p:txBody>
      </p:sp>
      <p:sp>
        <p:nvSpPr>
          <p:cNvPr id="5" name="Pladsholder til slidenummer 4">
            <a:extLst>
              <a:ext uri="{FF2B5EF4-FFF2-40B4-BE49-F238E27FC236}">
                <a16:creationId xmlns:a16="http://schemas.microsoft.com/office/drawing/2014/main" id="{5DAFA328-6388-D746-AC59-0E696201F8BC}"/>
              </a:ext>
            </a:extLst>
          </p:cNvPr>
          <p:cNvSpPr>
            <a:spLocks noGrp="1"/>
          </p:cNvSpPr>
          <p:nvPr>
            <p:ph type="sldNum" sz="quarter" idx="12"/>
          </p:nvPr>
        </p:nvSpPr>
        <p:spPr/>
        <p:txBody>
          <a:bodyPr/>
          <a:lstStyle/>
          <a:p>
            <a:fld id="{CE21FDA0-9B75-FD4B-8974-211DAFD3C1D2}" type="slidenum">
              <a:rPr lang="da-DK" smtClean="0"/>
              <a:t>25</a:t>
            </a:fld>
            <a:endParaRPr lang="da-DK"/>
          </a:p>
        </p:txBody>
      </p:sp>
      <p:pic>
        <p:nvPicPr>
          <p:cNvPr id="12" name="Pladsholder til billede 11" descr="Et billede, der indeholder tekst, shoji, krydsord&#10;&#10;Automatisk genereret beskrivelse">
            <a:extLst>
              <a:ext uri="{FF2B5EF4-FFF2-40B4-BE49-F238E27FC236}">
                <a16:creationId xmlns:a16="http://schemas.microsoft.com/office/drawing/2014/main" id="{3C6150A6-8105-C843-A28A-C388985CD01C}"/>
              </a:ext>
            </a:extLst>
          </p:cNvPr>
          <p:cNvPicPr>
            <a:picLocks noGrp="1" noChangeAspect="1"/>
          </p:cNvPicPr>
          <p:nvPr>
            <p:ph type="pic" idx="1"/>
          </p:nvPr>
        </p:nvPicPr>
        <p:blipFill rotWithShape="1">
          <a:blip r:embed="rId3">
            <a:alphaModFix/>
          </a:blip>
          <a:srcRect t="13746" b="13746"/>
          <a:stretch>
            <a:fillRect/>
          </a:stretch>
        </p:blipFill>
        <p:spPr>
          <a:xfrm>
            <a:off x="6950529" y="1807569"/>
            <a:ext cx="3761014" cy="3903284"/>
          </a:xfrm>
          <a:noFill/>
        </p:spPr>
      </p:pic>
    </p:spTree>
    <p:extLst>
      <p:ext uri="{BB962C8B-B14F-4D97-AF65-F5344CB8AC3E}">
        <p14:creationId xmlns:p14="http://schemas.microsoft.com/office/powerpoint/2010/main" val="2139201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26</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00088" y="1964167"/>
            <a:ext cx="5838542" cy="3967076"/>
          </a:xfrm>
        </p:spPr>
        <p:txBody>
          <a:bodyPr/>
          <a:lstStyle/>
          <a:p>
            <a:pPr lvl="0"/>
            <a:r>
              <a:rPr lang="en-US" sz="2000" dirty="0">
                <a:ea typeface="Calibri" panose="020F0502020204030204" pitchFamily="34" charset="0"/>
                <a:cs typeface="Times New Roman" panose="02020603050405020304" pitchFamily="18" charset="0"/>
              </a:rPr>
              <a:t>We want to prevent early leavers!</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We want to ensure that new hires are engaged and excited about their new job and workplace!</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We want to speed up time-to-productivity!</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We want to retain both new and existing employees as long as possible! </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We want to save time and money on our recruitment and onboarding efforts all together!</a:t>
            </a: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a:xfrm>
            <a:off x="838200" y="1185864"/>
            <a:ext cx="10634936" cy="365126"/>
          </a:xfrm>
        </p:spPr>
        <p:txBody>
          <a:bodyPr/>
          <a:lstStyle/>
          <a:p>
            <a:r>
              <a:rPr lang="da-DK" b="1" dirty="0" err="1"/>
              <a:t>We</a:t>
            </a:r>
            <a:r>
              <a:rPr lang="da-DK" b="1" dirty="0"/>
              <a:t> have </a:t>
            </a:r>
            <a:r>
              <a:rPr lang="da-DK" b="1" dirty="0" err="1"/>
              <a:t>already</a:t>
            </a:r>
            <a:r>
              <a:rPr lang="da-DK" b="1" dirty="0"/>
              <a:t> </a:t>
            </a:r>
            <a:r>
              <a:rPr lang="da-DK" b="1" dirty="0" err="1"/>
              <a:t>stated</a:t>
            </a:r>
            <a:r>
              <a:rPr lang="da-DK" b="1" dirty="0"/>
              <a:t> </a:t>
            </a:r>
            <a:r>
              <a:rPr lang="da-DK" b="1" dirty="0" err="1"/>
              <a:t>what</a:t>
            </a:r>
            <a:r>
              <a:rPr lang="da-DK" b="1" dirty="0"/>
              <a:t> </a:t>
            </a:r>
            <a:r>
              <a:rPr lang="da-DK" b="1" dirty="0" err="1"/>
              <a:t>we</a:t>
            </a:r>
            <a:r>
              <a:rPr lang="da-DK" b="1" dirty="0"/>
              <a:t> </a:t>
            </a:r>
            <a:r>
              <a:rPr lang="da-DK" b="1" dirty="0" err="1"/>
              <a:t>want</a:t>
            </a:r>
            <a:r>
              <a:rPr lang="da-DK" b="1" dirty="0"/>
              <a:t>..</a:t>
            </a:r>
          </a:p>
        </p:txBody>
      </p:sp>
      <p:pic>
        <p:nvPicPr>
          <p:cNvPr id="8" name="Pladsholder til billede 7">
            <a:extLst>
              <a:ext uri="{FF2B5EF4-FFF2-40B4-BE49-F238E27FC236}">
                <a16:creationId xmlns:a16="http://schemas.microsoft.com/office/drawing/2014/main" id="{516DF31C-D5CE-1549-9006-3FB989CA2E66}"/>
              </a:ext>
            </a:extLst>
          </p:cNvPr>
          <p:cNvPicPr>
            <a:picLocks noGrp="1" noChangeAspect="1"/>
          </p:cNvPicPr>
          <p:nvPr>
            <p:ph type="pic" sz="quarter" idx="15"/>
          </p:nvPr>
        </p:nvPicPr>
        <p:blipFill rotWithShape="1">
          <a:blip r:embed="rId2"/>
          <a:srcRect l="5616" r="5616"/>
          <a:stretch>
            <a:fillRect/>
          </a:stretch>
        </p:blipFill>
        <p:spPr/>
      </p:pic>
      <p:sp>
        <p:nvSpPr>
          <p:cNvPr id="10" name="Pladsholder til tekst 2">
            <a:extLst>
              <a:ext uri="{FF2B5EF4-FFF2-40B4-BE49-F238E27FC236}">
                <a16:creationId xmlns:a16="http://schemas.microsoft.com/office/drawing/2014/main" id="{94265FAD-EA12-C242-90D2-735546070582}"/>
              </a:ext>
            </a:extLst>
          </p:cNvPr>
          <p:cNvSpPr txBox="1">
            <a:spLocks/>
          </p:cNvSpPr>
          <p:nvPr/>
        </p:nvSpPr>
        <p:spPr>
          <a:xfrm>
            <a:off x="-1926459" y="2124805"/>
            <a:ext cx="5838542" cy="3967076"/>
          </a:xfrm>
          <a:prstGeom prst="rect">
            <a:avLst/>
          </a:prstGeom>
        </p:spPr>
        <p:txBody>
          <a:bodyPr vert="horz" lIns="0" tIns="0" rIns="0" bIns="0" rtlCol="0" anchor="ctr">
            <a:noAutofit/>
          </a:bodyPr>
          <a:lstStyle>
            <a:lvl1pPr marL="457200" indent="-457200" algn="l" defTabSz="914400" rtl="0" eaLnBrk="1" latinLnBrk="0" hangingPunct="1">
              <a:lnSpc>
                <a:spcPct val="100000"/>
              </a:lnSpc>
              <a:spcBef>
                <a:spcPts val="0"/>
              </a:spcBef>
              <a:buFont typeface="Wingdings" pitchFamily="2" charset="2"/>
              <a:buChar char="q"/>
              <a:defRPr sz="2800" kern="1200" spc="20" baseline="0">
                <a:solidFill>
                  <a:schemeClr val="tx1"/>
                </a:solidFill>
                <a:latin typeface="Telegraf" pitchFamily="2" charset="77"/>
                <a:ea typeface="+mn-ea"/>
                <a:cs typeface="+mn-cs"/>
              </a:defRPr>
            </a:lvl1pPr>
            <a:lvl2pPr marL="33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2pPr>
            <a:lvl3pPr marL="444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3pPr>
            <a:lvl4pPr marL="552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4pPr>
            <a:lvl5pPr marL="69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itchFamily="2" charset="2"/>
              <a:buChar char="ü"/>
            </a:pPr>
            <a:br>
              <a:rPr lang="en-US" sz="2000" dirty="0">
                <a:ea typeface="Calibri" panose="020F0502020204030204" pitchFamily="34" charset="0"/>
                <a:cs typeface="Times New Roman" panose="02020603050405020304" pitchFamily="18" charset="0"/>
              </a:rPr>
            </a:br>
            <a:br>
              <a:rPr lang="en-US" sz="2000" dirty="0">
                <a:ea typeface="Calibri" panose="020F0502020204030204" pitchFamily="34" charset="0"/>
                <a:cs typeface="Times New Roman" panose="02020603050405020304" pitchFamily="18" charset="0"/>
              </a:rPr>
            </a:br>
            <a:endParaRPr lang="en-US" sz="2000" dirty="0">
              <a:ea typeface="Calibri" panose="020F0502020204030204" pitchFamily="34" charset="0"/>
              <a:cs typeface="Times New Roman" panose="02020603050405020304" pitchFamily="18" charset="0"/>
            </a:endParaRPr>
          </a:p>
          <a:p>
            <a:pPr marL="0" indent="0">
              <a:buNone/>
            </a:pP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itchFamily="2" charset="2"/>
              <a:buChar char="ü"/>
            </a:pP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itchFamily="2" charset="2"/>
              <a:buChar char="ü"/>
            </a:pPr>
            <a:r>
              <a:rPr lang="en-US" sz="2000" dirty="0">
                <a:ea typeface="Calibri" panose="020F0502020204030204" pitchFamily="34" charset="0"/>
                <a:cs typeface="Times New Roman" panose="02020603050405020304" pitchFamily="18" charset="0"/>
              </a:rPr>
              <a:t> </a:t>
            </a:r>
            <a:br>
              <a:rPr lang="en-US" sz="2000" dirty="0">
                <a:ea typeface="Calibri" panose="020F0502020204030204" pitchFamily="34" charset="0"/>
                <a:cs typeface="Times New Roman" panose="02020603050405020304" pitchFamily="18" charset="0"/>
              </a:rPr>
            </a:br>
            <a:br>
              <a:rPr lang="en-US" sz="2000" dirty="0">
                <a:ea typeface="Calibri" panose="020F0502020204030204" pitchFamily="34" charset="0"/>
                <a:cs typeface="Times New Roman" panose="02020603050405020304" pitchFamily="18" charset="0"/>
              </a:rPr>
            </a:br>
            <a:endParaRPr lang="en-US" sz="2000" dirty="0">
              <a:ea typeface="Calibri" panose="020F0502020204030204" pitchFamily="34" charset="0"/>
              <a:cs typeface="Times New Roman" panose="02020603050405020304" pitchFamily="18" charset="0"/>
            </a:endParaRPr>
          </a:p>
          <a:p>
            <a:pPr>
              <a:buFont typeface="Wingdings" pitchFamily="2" charset="2"/>
              <a:buChar char="ü"/>
            </a:pPr>
            <a:r>
              <a:rPr lang="en-US" sz="2000" dirty="0">
                <a:ea typeface="Calibri" panose="020F0502020204030204" pitchFamily="34" charset="0"/>
                <a:cs typeface="Times New Roman" panose="02020603050405020304" pitchFamily="18" charset="0"/>
              </a:rPr>
              <a:t> </a:t>
            </a: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Pladsholder til tekst 2">
            <a:extLst>
              <a:ext uri="{FF2B5EF4-FFF2-40B4-BE49-F238E27FC236}">
                <a16:creationId xmlns:a16="http://schemas.microsoft.com/office/drawing/2014/main" id="{9CA4683D-D048-CE43-9497-3411D25C71BD}"/>
              </a:ext>
            </a:extLst>
          </p:cNvPr>
          <p:cNvSpPr txBox="1">
            <a:spLocks/>
          </p:cNvSpPr>
          <p:nvPr/>
        </p:nvSpPr>
        <p:spPr>
          <a:xfrm>
            <a:off x="5600088" y="2124805"/>
            <a:ext cx="6154989" cy="3349638"/>
          </a:xfrm>
          <a:prstGeom prst="rect">
            <a:avLst/>
          </a:prstGeom>
        </p:spPr>
        <p:txBody>
          <a:bodyPr vert="horz" lIns="0" tIns="0" rIns="0" bIns="0" rtlCol="0" anchor="ctr">
            <a:noAutofit/>
          </a:bodyPr>
          <a:lstStyle>
            <a:lvl1pPr marL="457200" indent="-457200" algn="l" defTabSz="914400" rtl="0" eaLnBrk="1" latinLnBrk="0" hangingPunct="1">
              <a:lnSpc>
                <a:spcPct val="100000"/>
              </a:lnSpc>
              <a:spcBef>
                <a:spcPts val="0"/>
              </a:spcBef>
              <a:buFont typeface="Wingdings" pitchFamily="2" charset="2"/>
              <a:buChar char="q"/>
              <a:defRPr sz="2800" kern="1200" spc="20" baseline="0">
                <a:solidFill>
                  <a:schemeClr val="tx1"/>
                </a:solidFill>
                <a:latin typeface="Telegraf" pitchFamily="2" charset="77"/>
                <a:ea typeface="+mn-ea"/>
                <a:cs typeface="+mn-cs"/>
              </a:defRPr>
            </a:lvl1pPr>
            <a:lvl2pPr marL="33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2pPr>
            <a:lvl3pPr marL="444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3pPr>
            <a:lvl4pPr marL="552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4pPr>
            <a:lvl5pPr marL="69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r>
              <a:rPr lang="en-US" sz="2000" dirty="0"/>
              <a:t> </a:t>
            </a:r>
          </a:p>
          <a:p>
            <a:pPr marL="0" indent="0">
              <a:buNone/>
            </a:pPr>
            <a:endParaRPr lang="en-US" sz="2000" dirty="0"/>
          </a:p>
          <a:p>
            <a:pPr>
              <a:buFont typeface="Wingdings" pitchFamily="2" charset="2"/>
              <a:buChar char="ü"/>
            </a:pPr>
            <a:r>
              <a:rPr lang="en-US" sz="2000" dirty="0"/>
              <a:t> </a:t>
            </a:r>
          </a:p>
          <a:p>
            <a:pPr marL="0" indent="0">
              <a:lnSpc>
                <a:spcPct val="170000"/>
              </a:lnSpc>
              <a:buNone/>
            </a:pPr>
            <a:endParaRPr lang="en-US" sz="2000" dirty="0"/>
          </a:p>
          <a:p>
            <a:pPr>
              <a:buFont typeface="Wingdings" pitchFamily="2" charset="2"/>
              <a:buChar char="ü"/>
            </a:pPr>
            <a:endParaRPr lang="en-US" sz="2000" dirty="0"/>
          </a:p>
          <a:p>
            <a:pPr>
              <a:buFont typeface="Wingdings" pitchFamily="2" charset="2"/>
              <a:buChar char="ü"/>
            </a:pPr>
            <a:r>
              <a:rPr lang="en-US" sz="2000" dirty="0"/>
              <a:t> </a:t>
            </a:r>
          </a:p>
          <a:p>
            <a:pPr>
              <a:buFont typeface="Wingdings" pitchFamily="2" charset="2"/>
              <a:buChar char="ü"/>
            </a:pPr>
            <a:endParaRPr lang="en-US" sz="2000" dirty="0"/>
          </a:p>
          <a:p>
            <a:pPr>
              <a:buFont typeface="Wingdings" pitchFamily="2" charset="2"/>
              <a:buChar char="ü"/>
            </a:pPr>
            <a:r>
              <a:rPr lang="en-US" sz="2000" dirty="0"/>
              <a:t> </a:t>
            </a:r>
          </a:p>
          <a:p>
            <a:pPr>
              <a:lnSpc>
                <a:spcPct val="200000"/>
              </a:lnSpc>
              <a:buFont typeface="Wingdings" pitchFamily="2" charset="2"/>
              <a:buChar char="ü"/>
            </a:pPr>
            <a:endParaRPr lang="en-US" sz="2000" dirty="0"/>
          </a:p>
          <a:p>
            <a:pPr>
              <a:buFont typeface="Wingdings" pitchFamily="2" charset="2"/>
              <a:buChar char="ü"/>
            </a:pPr>
            <a:r>
              <a:rPr lang="en-US" sz="2000" dirty="0"/>
              <a:t> </a:t>
            </a:r>
            <a:br>
              <a:rPr lang="en-US" sz="2000" dirty="0"/>
            </a:br>
            <a:r>
              <a:rPr lang="en-US" sz="2000" dirty="0"/>
              <a:t> </a:t>
            </a:r>
            <a:endParaRPr lang="da-DK" sz="2000" dirty="0"/>
          </a:p>
        </p:txBody>
      </p:sp>
    </p:spTree>
    <p:extLst>
      <p:ext uri="{BB962C8B-B14F-4D97-AF65-F5344CB8AC3E}">
        <p14:creationId xmlns:p14="http://schemas.microsoft.com/office/powerpoint/2010/main" val="407300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500"/>
                                  </p:iterate>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iterate type="wd">
                                    <p:tmAbs val="500"/>
                                  </p:iterate>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iterate type="wd">
                                    <p:tmAbs val="500"/>
                                  </p:iterate>
                                  <p:childTnLst>
                                    <p:set>
                                      <p:cBhvr>
                                        <p:cTn id="1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iterate type="wd">
                                    <p:tmAbs val="500"/>
                                  </p:iterate>
                                  <p:childTnLst>
                                    <p:set>
                                      <p:cBhvr>
                                        <p:cTn id="1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500"/>
                                  </p:stCondLst>
                                  <p:iterate type="wd">
                                    <p:tmAbs val="500"/>
                                  </p:iterate>
                                  <p:childTnLst>
                                    <p:set>
                                      <p:cBhvr>
                                        <p:cTn id="22"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B98254FC-D84B-864C-BF2E-6D7FD942A6E3}"/>
              </a:ext>
            </a:extLst>
          </p:cNvPr>
          <p:cNvSpPr>
            <a:spLocks noGrp="1"/>
          </p:cNvSpPr>
          <p:nvPr>
            <p:ph type="sldNum" sz="quarter" idx="12"/>
          </p:nvPr>
        </p:nvSpPr>
        <p:spPr/>
        <p:txBody>
          <a:bodyPr/>
          <a:lstStyle/>
          <a:p>
            <a:fld id="{CE21FDA0-9B75-FD4B-8974-211DAFD3C1D2}" type="slidenum">
              <a:rPr lang="da-DK" smtClean="0">
                <a:solidFill>
                  <a:srgbClr val="26253E"/>
                </a:solidFill>
              </a:rPr>
              <a:pPr/>
              <a:t>27</a:t>
            </a:fld>
            <a:endParaRPr lang="da-DK" dirty="0">
              <a:solidFill>
                <a:srgbClr val="26253E"/>
              </a:solidFill>
            </a:endParaRPr>
          </a:p>
        </p:txBody>
      </p:sp>
      <p:sp>
        <p:nvSpPr>
          <p:cNvPr id="7" name="Text Placeholder 5">
            <a:extLst>
              <a:ext uri="{FF2B5EF4-FFF2-40B4-BE49-F238E27FC236}">
                <a16:creationId xmlns:a16="http://schemas.microsoft.com/office/drawing/2014/main" id="{C17E8138-C078-F747-91F2-D91EFB269793}"/>
              </a:ext>
            </a:extLst>
          </p:cNvPr>
          <p:cNvSpPr txBox="1">
            <a:spLocks/>
          </p:cNvSpPr>
          <p:nvPr/>
        </p:nvSpPr>
        <p:spPr>
          <a:xfrm>
            <a:off x="8978323" y="5779302"/>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Let’s get started</a:t>
            </a:r>
          </a:p>
        </p:txBody>
      </p:sp>
      <p:sp>
        <p:nvSpPr>
          <p:cNvPr id="5" name="Title 1">
            <a:extLst>
              <a:ext uri="{FF2B5EF4-FFF2-40B4-BE49-F238E27FC236}">
                <a16:creationId xmlns:a16="http://schemas.microsoft.com/office/drawing/2014/main" id="{4A9B628F-D8AA-B140-B480-AE51346DC8BC}"/>
              </a:ext>
            </a:extLst>
          </p:cNvPr>
          <p:cNvSpPr txBox="1">
            <a:spLocks/>
          </p:cNvSpPr>
          <p:nvPr/>
        </p:nvSpPr>
        <p:spPr>
          <a:xfrm>
            <a:off x="919846" y="2975013"/>
            <a:ext cx="1104899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pPr>
              <a:lnSpc>
                <a:spcPct val="100000"/>
              </a:lnSpc>
            </a:pPr>
            <a:r>
              <a:rPr lang="en-US" sz="6000" b="1" dirty="0">
                <a:solidFill>
                  <a:srgbClr val="26253E"/>
                </a:solidFill>
                <a:latin typeface="Telegraf" pitchFamily="2" charset="77"/>
                <a:ea typeface="Times New Roman" panose="02020603050405020304" pitchFamily="18" charset="0"/>
              </a:rPr>
              <a:t>Let’s start onboarding </a:t>
            </a:r>
            <a:br>
              <a:rPr lang="en-US" sz="6000" b="1" dirty="0">
                <a:solidFill>
                  <a:srgbClr val="26253E"/>
                </a:solidFill>
                <a:latin typeface="Telegraf" pitchFamily="2" charset="77"/>
                <a:ea typeface="Times New Roman" panose="02020603050405020304" pitchFamily="18" charset="0"/>
              </a:rPr>
            </a:br>
            <a:r>
              <a:rPr lang="en-US" sz="6000" b="1" dirty="0">
                <a:solidFill>
                  <a:srgbClr val="26253E"/>
                </a:solidFill>
                <a:latin typeface="Telegraf" pitchFamily="2" charset="77"/>
                <a:ea typeface="Times New Roman" panose="02020603050405020304" pitchFamily="18" charset="0"/>
              </a:rPr>
              <a:t>to get the most out </a:t>
            </a:r>
            <a:br>
              <a:rPr lang="en-US" sz="6000" b="1" dirty="0">
                <a:solidFill>
                  <a:srgbClr val="26253E"/>
                </a:solidFill>
                <a:latin typeface="Telegraf" pitchFamily="2" charset="77"/>
                <a:ea typeface="Times New Roman" panose="02020603050405020304" pitchFamily="18" charset="0"/>
              </a:rPr>
            </a:br>
            <a:r>
              <a:rPr lang="en-US" sz="6000" b="1" dirty="0">
                <a:solidFill>
                  <a:srgbClr val="26253E"/>
                </a:solidFill>
                <a:latin typeface="Telegraf" pitchFamily="2" charset="77"/>
                <a:ea typeface="Times New Roman" panose="02020603050405020304" pitchFamily="18" charset="0"/>
              </a:rPr>
              <a:t>of new hires!</a:t>
            </a:r>
            <a:endParaRPr lang="da-DK" sz="5400" b="1" dirty="0">
              <a:solidFill>
                <a:srgbClr val="26253E"/>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4526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96DB1BE-92DE-6741-84BC-A71C4A6A2FE0}"/>
              </a:ext>
            </a:extLst>
          </p:cNvPr>
          <p:cNvSpPr>
            <a:spLocks noGrp="1"/>
          </p:cNvSpPr>
          <p:nvPr>
            <p:ph type="sldNum" sz="quarter" idx="12"/>
          </p:nvPr>
        </p:nvSpPr>
        <p:spPr/>
        <p:txBody>
          <a:bodyPr/>
          <a:lstStyle/>
          <a:p>
            <a:fld id="{CE21FDA0-9B75-FD4B-8974-211DAFD3C1D2}" type="slidenum">
              <a:rPr lang="da-DK" smtClean="0"/>
              <a:pPr/>
              <a:t>3</a:t>
            </a:fld>
            <a:endParaRPr lang="da-DK" dirty="0"/>
          </a:p>
        </p:txBody>
      </p:sp>
      <p:sp>
        <p:nvSpPr>
          <p:cNvPr id="4" name="Pladsholder til tekst 3">
            <a:extLst>
              <a:ext uri="{FF2B5EF4-FFF2-40B4-BE49-F238E27FC236}">
                <a16:creationId xmlns:a16="http://schemas.microsoft.com/office/drawing/2014/main" id="{75F219A4-3D92-C24B-850C-556356D4EF64}"/>
              </a:ext>
            </a:extLst>
          </p:cNvPr>
          <p:cNvSpPr>
            <a:spLocks noGrp="1"/>
          </p:cNvSpPr>
          <p:nvPr>
            <p:ph type="body" sz="quarter" idx="15"/>
          </p:nvPr>
        </p:nvSpPr>
        <p:spPr>
          <a:xfrm>
            <a:off x="5569526" y="1698896"/>
            <a:ext cx="5782836" cy="3965712"/>
          </a:xfrm>
        </p:spPr>
        <p:txBody>
          <a:bodyPr anchor="ctr"/>
          <a:lstStyle/>
          <a:p>
            <a:pPr marL="0" indent="0">
              <a:lnSpc>
                <a:spcPct val="100000"/>
              </a:lnSpc>
              <a:buNone/>
            </a:pPr>
            <a:r>
              <a:rPr lang="en-US" sz="2000" dirty="0">
                <a:ea typeface="Times New Roman" panose="02020603050405020304" pitchFamily="18" charset="0"/>
              </a:rPr>
              <a:t>Digital onboarding can </a:t>
            </a:r>
            <a:r>
              <a:rPr lang="en-US" sz="2000" b="1" dirty="0">
                <a:ea typeface="Times New Roman" panose="02020603050405020304" pitchFamily="18" charset="0"/>
              </a:rPr>
              <a:t>reduce new hire turnover by up to 82%</a:t>
            </a:r>
            <a:r>
              <a:rPr lang="en-US" sz="2000" dirty="0">
                <a:ea typeface="Times New Roman" panose="02020603050405020304" pitchFamily="18" charset="0"/>
              </a:rPr>
              <a:t> and considering the fact that a bad recruitment can cost us up to </a:t>
            </a:r>
            <a:r>
              <a:rPr lang="en-US" sz="2000" b="1" dirty="0">
                <a:ea typeface="Times New Roman" panose="02020603050405020304" pitchFamily="18" charset="0"/>
              </a:rPr>
              <a:t>100.000€ </a:t>
            </a:r>
            <a:r>
              <a:rPr lang="en-US" sz="2000" dirty="0">
                <a:ea typeface="Times New Roman" panose="02020603050405020304" pitchFamily="18" charset="0"/>
              </a:rPr>
              <a:t>- then digital onboarding is in fact important for our bottom line.  </a:t>
            </a:r>
            <a:endParaRPr lang="da-DK" sz="2000" dirty="0">
              <a:latin typeface="Times New Roman" panose="02020603050405020304" pitchFamily="18" charset="0"/>
              <a:ea typeface="Times New Roman" panose="02020603050405020304" pitchFamily="18" charset="0"/>
            </a:endParaRPr>
          </a:p>
          <a:p>
            <a:pPr marL="0" indent="0">
              <a:lnSpc>
                <a:spcPct val="100000"/>
              </a:lnSpc>
              <a:buNone/>
            </a:pPr>
            <a:r>
              <a:rPr lang="en-US" sz="2000" dirty="0">
                <a:ea typeface="Times New Roman" panose="02020603050405020304" pitchFamily="18" charset="0"/>
              </a:rPr>
              <a:t> </a:t>
            </a:r>
            <a:endParaRPr lang="da-DK" sz="2000" dirty="0">
              <a:latin typeface="Times New Roman" panose="02020603050405020304" pitchFamily="18" charset="0"/>
              <a:ea typeface="Times New Roman" panose="02020603050405020304" pitchFamily="18" charset="0"/>
            </a:endParaRPr>
          </a:p>
          <a:p>
            <a:pPr marL="0" indent="0">
              <a:lnSpc>
                <a:spcPct val="100000"/>
              </a:lnSpc>
              <a:buNone/>
            </a:pPr>
            <a:r>
              <a:rPr lang="en-US" sz="2000" dirty="0">
                <a:ea typeface="Times New Roman" panose="02020603050405020304" pitchFamily="18" charset="0"/>
                <a:cs typeface="Times New Roman" panose="02020603050405020304" pitchFamily="18" charset="0"/>
              </a:rPr>
              <a:t>Digital personalized onboarding has never been more critical! Candidates look for meaningful workplaces and they can pick and choose as they please. </a:t>
            </a:r>
            <a:r>
              <a:rPr lang="en-US" sz="2000" b="1" dirty="0">
                <a:ea typeface="Times New Roman" panose="02020603050405020304" pitchFamily="18" charset="0"/>
                <a:cs typeface="Times New Roman" panose="02020603050405020304" pitchFamily="18" charset="0"/>
              </a:rPr>
              <a:t>Our ability to get talents on board and integrated well into our culture and company as a whole is key to retaining talents now and long term.</a:t>
            </a:r>
            <a:endParaRPr lang="da-DK" sz="2000" b="1" dirty="0">
              <a:latin typeface="Telegraf" pitchFamily="2" charset="77"/>
            </a:endParaRPr>
          </a:p>
        </p:txBody>
      </p:sp>
      <p:pic>
        <p:nvPicPr>
          <p:cNvPr id="7" name="Pladsholder til billede 6" descr="Et billede, der indeholder linjetegning&#10;&#10;Automatisk genereret beskrivelse">
            <a:extLst>
              <a:ext uri="{FF2B5EF4-FFF2-40B4-BE49-F238E27FC236}">
                <a16:creationId xmlns:a16="http://schemas.microsoft.com/office/drawing/2014/main" id="{D1B257C4-3AF2-EA45-80A9-7AA3496E6677}"/>
              </a:ext>
            </a:extLst>
          </p:cNvPr>
          <p:cNvPicPr>
            <a:picLocks noGrp="1" noChangeAspect="1"/>
          </p:cNvPicPr>
          <p:nvPr>
            <p:ph type="pic" sz="quarter" idx="14"/>
          </p:nvPr>
        </p:nvPicPr>
        <p:blipFill rotWithShape="1">
          <a:blip r:embed="rId2"/>
          <a:srcRect l="5587" r="5587"/>
          <a:stretch>
            <a:fillRect/>
          </a:stretch>
        </p:blipFill>
        <p:spPr/>
      </p:pic>
    </p:spTree>
    <p:extLst>
      <p:ext uri="{BB962C8B-B14F-4D97-AF65-F5344CB8AC3E}">
        <p14:creationId xmlns:p14="http://schemas.microsoft.com/office/powerpoint/2010/main" val="371401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4</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00088" y="2124805"/>
            <a:ext cx="5838542" cy="3967076"/>
          </a:xfrm>
        </p:spPr>
        <p:txBody>
          <a:bodyPr/>
          <a:lstStyle/>
          <a:p>
            <a:pPr lvl="0"/>
            <a:r>
              <a:rPr lang="en-US" sz="2000" dirty="0">
                <a:ea typeface="Calibri" panose="020F0502020204030204" pitchFamily="34" charset="0"/>
                <a:cs typeface="Times New Roman" panose="02020603050405020304" pitchFamily="18" charset="0"/>
              </a:rPr>
              <a:t>Do we want to prevent early leavers?</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Do we want to ensure that new hires are engaged and excited about their new job and workplace?</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Do we want to speed up time-to-productivity?</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Do we want to retain both new and existing employees as long as possible? </a:t>
            </a:r>
            <a:br>
              <a:rPr lang="en-US" sz="2000" dirty="0">
                <a:ea typeface="Calibri" panose="020F0502020204030204" pitchFamily="34" charset="0"/>
                <a:cs typeface="Times New Roman" panose="02020603050405020304" pitchFamily="18" charset="0"/>
              </a:rPr>
            </a:b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Do we want to save time and money on our recruitment and onboarding efforts all together? </a:t>
            </a:r>
            <a:endParaRPr lang="da-DK"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p:txBody>
          <a:bodyPr/>
          <a:lstStyle/>
          <a:p>
            <a:r>
              <a:rPr lang="da-DK" b="1" dirty="0" err="1"/>
              <a:t>Let’s</a:t>
            </a:r>
            <a:r>
              <a:rPr lang="da-DK" b="1" dirty="0"/>
              <a:t> flip </a:t>
            </a:r>
            <a:r>
              <a:rPr lang="da-DK" b="1" dirty="0" err="1"/>
              <a:t>that</a:t>
            </a:r>
            <a:r>
              <a:rPr lang="da-DK" b="1" dirty="0"/>
              <a:t> </a:t>
            </a:r>
            <a:r>
              <a:rPr lang="da-DK" b="1" dirty="0" err="1"/>
              <a:t>around</a:t>
            </a:r>
            <a:endParaRPr lang="da-DK" b="1" dirty="0"/>
          </a:p>
        </p:txBody>
      </p:sp>
      <p:pic>
        <p:nvPicPr>
          <p:cNvPr id="14" name="Pladsholder til billede 13" descr="Et billede, der indeholder tekst, linjetegning&#10;&#10;Automatisk genereret beskrivelse">
            <a:extLst>
              <a:ext uri="{FF2B5EF4-FFF2-40B4-BE49-F238E27FC236}">
                <a16:creationId xmlns:a16="http://schemas.microsoft.com/office/drawing/2014/main" id="{9B3843C2-A7A1-4F47-A3EC-5EE0803CD738}"/>
              </a:ext>
            </a:extLst>
          </p:cNvPr>
          <p:cNvPicPr>
            <a:picLocks noGrp="1" noChangeAspect="1"/>
          </p:cNvPicPr>
          <p:nvPr>
            <p:ph type="pic" sz="quarter" idx="15"/>
          </p:nvPr>
        </p:nvPicPr>
        <p:blipFill rotWithShape="1">
          <a:blip r:embed="rId2"/>
          <a:srcRect t="150" b="150"/>
          <a:stretch>
            <a:fillRect/>
          </a:stretch>
        </p:blipFill>
        <p:spPr>
          <a:xfrm>
            <a:off x="640725" y="2124805"/>
            <a:ext cx="3968578" cy="3967076"/>
          </a:xfrm>
        </p:spPr>
      </p:pic>
    </p:spTree>
    <p:extLst>
      <p:ext uri="{BB962C8B-B14F-4D97-AF65-F5344CB8AC3E}">
        <p14:creationId xmlns:p14="http://schemas.microsoft.com/office/powerpoint/2010/main" val="311837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7C374-1ED1-7145-9C50-00A24A2FBB29}"/>
              </a:ext>
            </a:extLst>
          </p:cNvPr>
          <p:cNvSpPr>
            <a:spLocks noGrp="1"/>
          </p:cNvSpPr>
          <p:nvPr>
            <p:ph type="title"/>
          </p:nvPr>
        </p:nvSpPr>
        <p:spPr>
          <a:xfrm>
            <a:off x="837143" y="1368001"/>
            <a:ext cx="7663389" cy="1732612"/>
          </a:xfrm>
        </p:spPr>
        <p:txBody>
          <a:bodyPr/>
          <a:lstStyle/>
          <a:p>
            <a:r>
              <a:rPr lang="en-US" dirty="0"/>
              <a:t>Here’s a way for us to drive engagement, shorten time-to-productivity and increase retention amongst new hires.</a:t>
            </a:r>
            <a:endParaRPr lang="da-DK" dirty="0"/>
          </a:p>
        </p:txBody>
      </p:sp>
      <p:sp>
        <p:nvSpPr>
          <p:cNvPr id="3" name="Pladsholder til indhold 2">
            <a:extLst>
              <a:ext uri="{FF2B5EF4-FFF2-40B4-BE49-F238E27FC236}">
                <a16:creationId xmlns:a16="http://schemas.microsoft.com/office/drawing/2014/main" id="{0311A742-8208-8E44-B036-6A660FB3741C}"/>
              </a:ext>
            </a:extLst>
          </p:cNvPr>
          <p:cNvSpPr>
            <a:spLocks noGrp="1"/>
          </p:cNvSpPr>
          <p:nvPr>
            <p:ph sz="half" idx="1"/>
          </p:nvPr>
        </p:nvSpPr>
        <p:spPr>
          <a:xfrm>
            <a:off x="1590582" y="4165378"/>
            <a:ext cx="4623951" cy="2032221"/>
          </a:xfrm>
        </p:spPr>
        <p:txBody>
          <a:bodyPr/>
          <a:lstStyle/>
          <a:p>
            <a:pPr marL="0" indent="0">
              <a:buNone/>
            </a:pPr>
            <a:r>
              <a:rPr lang="en-US" dirty="0"/>
              <a:t>With digital onboarding software we can set up personalized and automated pre- and onboarding journeys that enable us to </a:t>
            </a:r>
            <a:r>
              <a:rPr lang="en-US" b="1" dirty="0"/>
              <a:t>deliver the right training, share knowledge, communicate values, build connections and manage compliance</a:t>
            </a:r>
            <a:r>
              <a:rPr lang="en-US" dirty="0"/>
              <a:t> to transform our new hires into confident, empowered team members and ambassadors. </a:t>
            </a:r>
            <a:endParaRPr lang="da-DK" dirty="0"/>
          </a:p>
        </p:txBody>
      </p:sp>
      <p:sp>
        <p:nvSpPr>
          <p:cNvPr id="5" name="Pladsholder til slidenummer 4">
            <a:extLst>
              <a:ext uri="{FF2B5EF4-FFF2-40B4-BE49-F238E27FC236}">
                <a16:creationId xmlns:a16="http://schemas.microsoft.com/office/drawing/2014/main" id="{68EC968A-A1B4-EB42-A9AC-000AC9B28FE6}"/>
              </a:ext>
            </a:extLst>
          </p:cNvPr>
          <p:cNvSpPr>
            <a:spLocks noGrp="1"/>
          </p:cNvSpPr>
          <p:nvPr>
            <p:ph type="sldNum" sz="quarter" idx="12"/>
          </p:nvPr>
        </p:nvSpPr>
        <p:spPr/>
        <p:txBody>
          <a:bodyPr/>
          <a:lstStyle/>
          <a:p>
            <a:fld id="{CE21FDA0-9B75-FD4B-8974-211DAFD3C1D2}" type="slidenum">
              <a:rPr lang="da-DK" smtClean="0"/>
              <a:pPr/>
              <a:t>5</a:t>
            </a:fld>
            <a:endParaRPr lang="da-DK"/>
          </a:p>
        </p:txBody>
      </p:sp>
      <p:sp>
        <p:nvSpPr>
          <p:cNvPr id="7" name="Pladsholder til tekst 6">
            <a:extLst>
              <a:ext uri="{FF2B5EF4-FFF2-40B4-BE49-F238E27FC236}">
                <a16:creationId xmlns:a16="http://schemas.microsoft.com/office/drawing/2014/main" id="{8DD65667-E928-6949-9083-91891C7B6575}"/>
              </a:ext>
            </a:extLst>
          </p:cNvPr>
          <p:cNvSpPr>
            <a:spLocks noGrp="1"/>
          </p:cNvSpPr>
          <p:nvPr>
            <p:ph type="body" idx="18"/>
          </p:nvPr>
        </p:nvSpPr>
        <p:spPr>
          <a:xfrm>
            <a:off x="1589384" y="3553381"/>
            <a:ext cx="4259547" cy="463070"/>
          </a:xfrm>
        </p:spPr>
        <p:txBody>
          <a:bodyPr/>
          <a:lstStyle/>
          <a:p>
            <a:r>
              <a:rPr lang="da-DK" dirty="0"/>
              <a:t>Digital </a:t>
            </a:r>
            <a:r>
              <a:rPr lang="da-DK" dirty="0" err="1"/>
              <a:t>onboarding</a:t>
            </a:r>
            <a:r>
              <a:rPr lang="da-DK" dirty="0"/>
              <a:t> </a:t>
            </a:r>
            <a:r>
              <a:rPr lang="en-US" dirty="0"/>
              <a:t>system</a:t>
            </a:r>
            <a:endParaRPr lang="da-DK" dirty="0"/>
          </a:p>
        </p:txBody>
      </p:sp>
      <p:pic>
        <p:nvPicPr>
          <p:cNvPr id="24" name="Pladsholder til indhold 23" descr="Badge Tick1 kontur">
            <a:extLst>
              <a:ext uri="{FF2B5EF4-FFF2-40B4-BE49-F238E27FC236}">
                <a16:creationId xmlns:a16="http://schemas.microsoft.com/office/drawing/2014/main" id="{B7EB32EE-337D-A74A-8584-D97C1D3B19FA}"/>
              </a:ext>
            </a:extLst>
          </p:cNvPr>
          <p:cNvPicPr>
            <a:picLocks noGrp="1" noChangeAspect="1"/>
          </p:cNvPicPr>
          <p:nvPr>
            <p:ph sz="quarter" idx="26"/>
          </p:nvPr>
        </p:nvPicPr>
        <p:blipFill>
          <a:blip r:embed="rId2">
            <a:extLst>
              <a:ext uri="{96DAC541-7B7A-43D3-8B79-37D633B846F1}">
                <asvg:svgBlip xmlns:asvg="http://schemas.microsoft.com/office/drawing/2016/SVG/main" r:embed="rId3"/>
              </a:ext>
            </a:extLst>
          </a:blip>
          <a:stretch>
            <a:fillRect/>
          </a:stretch>
        </p:blipFill>
        <p:spPr>
          <a:xfrm>
            <a:off x="827088" y="3637422"/>
            <a:ext cx="527050" cy="527050"/>
          </a:xfrm>
        </p:spPr>
      </p:pic>
      <p:pic>
        <p:nvPicPr>
          <p:cNvPr id="47" name="Pladsholder til indhold 46" descr="Et billede, der indeholder vektorgrafik&#10;&#10;Automatisk genereret beskrivelse">
            <a:extLst>
              <a:ext uri="{FF2B5EF4-FFF2-40B4-BE49-F238E27FC236}">
                <a16:creationId xmlns:a16="http://schemas.microsoft.com/office/drawing/2014/main" id="{DB7F3444-D290-BF42-B90F-A5894B971C6E}"/>
              </a:ext>
            </a:extLst>
          </p:cNvPr>
          <p:cNvPicPr>
            <a:picLocks noGrp="1" noChangeAspect="1"/>
          </p:cNvPicPr>
          <p:nvPr>
            <p:ph sz="half" idx="16"/>
          </p:nvPr>
        </p:nvPicPr>
        <p:blipFill>
          <a:blip r:embed="rId4"/>
          <a:stretch>
            <a:fillRect/>
          </a:stretch>
        </p:blipFill>
        <p:spPr>
          <a:xfrm>
            <a:off x="7429500" y="2303139"/>
            <a:ext cx="3935413" cy="3504260"/>
          </a:xfrm>
        </p:spPr>
      </p:pic>
    </p:spTree>
    <p:extLst>
      <p:ext uri="{BB962C8B-B14F-4D97-AF65-F5344CB8AC3E}">
        <p14:creationId xmlns:p14="http://schemas.microsoft.com/office/powerpoint/2010/main" val="1034762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da-DK" dirty="0" err="1"/>
              <a:t>What</a:t>
            </a:r>
            <a:r>
              <a:rPr lang="da-DK" dirty="0"/>
              <a:t> </a:t>
            </a:r>
            <a:r>
              <a:rPr lang="da-DK" dirty="0" err="1"/>
              <a:t>will</a:t>
            </a:r>
            <a:r>
              <a:rPr lang="da-DK" dirty="0"/>
              <a:t> </a:t>
            </a:r>
            <a:r>
              <a:rPr lang="da-DK" dirty="0" err="1"/>
              <a:t>this</a:t>
            </a:r>
            <a:r>
              <a:rPr lang="da-DK" dirty="0"/>
              <a:t> do for </a:t>
            </a:r>
            <a:r>
              <a:rPr lang="da-DK" dirty="0" err="1"/>
              <a:t>us</a:t>
            </a:r>
            <a:r>
              <a:rPr lang="da-DK" dirty="0"/>
              <a:t>?</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6</a:t>
            </a:fld>
            <a:endParaRPr lang="da-DK"/>
          </a:p>
        </p:txBody>
      </p:sp>
    </p:spTree>
    <p:extLst>
      <p:ext uri="{BB962C8B-B14F-4D97-AF65-F5344CB8AC3E}">
        <p14:creationId xmlns:p14="http://schemas.microsoft.com/office/powerpoint/2010/main" val="148680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4" y="1896534"/>
            <a:ext cx="5782530" cy="1532467"/>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a:t>Increase new </a:t>
            </a:r>
            <a:r>
              <a:rPr lang="da-DK" sz="4000" dirty="0" err="1"/>
              <a:t>hire</a:t>
            </a:r>
            <a:r>
              <a:rPr lang="da-DK" sz="4000" dirty="0"/>
              <a:t> </a:t>
            </a:r>
          </a:p>
          <a:p>
            <a:r>
              <a:rPr lang="da-DK" sz="4000" dirty="0"/>
              <a:t>engagement</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260272" cy="2139193"/>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000" dirty="0"/>
              <a:t>With a digital onboarding system we will be able to set up personalized and inspiring pre- and onboarding journeys that drip feed </a:t>
            </a:r>
            <a:r>
              <a:rPr lang="en-US" sz="2000" dirty="0" err="1"/>
              <a:t>onboardees</a:t>
            </a:r>
            <a:r>
              <a:rPr lang="en-US" sz="2000" dirty="0"/>
              <a:t> with information, training and experiences that engage them. Automated task management ensures ongoing check-ins and communication touchpoints that our new hires need.</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7</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528396" y="1677574"/>
            <a:ext cx="1386918" cy="3170099"/>
          </a:xfrm>
          <a:prstGeom prst="rect">
            <a:avLst/>
          </a:prstGeom>
          <a:noFill/>
        </p:spPr>
        <p:txBody>
          <a:bodyPr wrap="none" rtlCol="0">
            <a:spAutoFit/>
          </a:bodyPr>
          <a:lstStyle/>
          <a:p>
            <a:r>
              <a:rPr lang="da-DK" sz="20000" dirty="0">
                <a:solidFill>
                  <a:srgbClr val="26253E"/>
                </a:solidFill>
                <a:latin typeface="Telegraf" pitchFamily="2" charset="77"/>
              </a:rPr>
              <a:t>1</a:t>
            </a:r>
          </a:p>
        </p:txBody>
      </p:sp>
    </p:spTree>
    <p:extLst>
      <p:ext uri="{BB962C8B-B14F-4D97-AF65-F5344CB8AC3E}">
        <p14:creationId xmlns:p14="http://schemas.microsoft.com/office/powerpoint/2010/main" val="167310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311058"/>
            <a:ext cx="7795425" cy="1972142"/>
          </a:xfrm>
        </p:spPr>
        <p:txBody>
          <a:bodyPr/>
          <a:lstStyle/>
          <a:p>
            <a:pPr lvl="0"/>
            <a:r>
              <a:rPr lang="da-DK" dirty="0"/>
              <a:t>Investing more in new </a:t>
            </a:r>
            <a:r>
              <a:rPr lang="da-DK" dirty="0" err="1"/>
              <a:t>hire</a:t>
            </a:r>
            <a:r>
              <a:rPr lang="da-DK" dirty="0"/>
              <a:t> </a:t>
            </a:r>
            <a:r>
              <a:rPr lang="da-DK" dirty="0" err="1"/>
              <a:t>communication</a:t>
            </a:r>
            <a:r>
              <a:rPr lang="da-DK" dirty="0"/>
              <a:t> and engagement </a:t>
            </a:r>
            <a:r>
              <a:rPr lang="da-DK" dirty="0" err="1"/>
              <a:t>throughout</a:t>
            </a:r>
            <a:r>
              <a:rPr lang="da-DK" dirty="0"/>
              <a:t> the </a:t>
            </a:r>
            <a:r>
              <a:rPr lang="da-DK" dirty="0" err="1"/>
              <a:t>pre-boarding</a:t>
            </a:r>
            <a:r>
              <a:rPr lang="da-DK" dirty="0"/>
              <a:t> </a:t>
            </a:r>
            <a:r>
              <a:rPr lang="da-DK" dirty="0" err="1"/>
              <a:t>phase</a:t>
            </a:r>
            <a:r>
              <a:rPr lang="da-DK" dirty="0"/>
              <a:t>, </a:t>
            </a:r>
            <a:r>
              <a:rPr lang="da-DK" dirty="0" err="1"/>
              <a:t>can</a:t>
            </a:r>
            <a:r>
              <a:rPr lang="da-DK" dirty="0"/>
              <a:t> </a:t>
            </a:r>
            <a:r>
              <a:rPr lang="da-DK" dirty="0" err="1"/>
              <a:t>improve</a:t>
            </a:r>
            <a:r>
              <a:rPr lang="da-DK" dirty="0"/>
              <a:t> the </a:t>
            </a:r>
            <a:r>
              <a:rPr lang="da-DK" dirty="0" err="1"/>
              <a:t>onboarding</a:t>
            </a:r>
            <a:r>
              <a:rPr lang="da-DK" dirty="0"/>
              <a:t> </a:t>
            </a:r>
            <a:r>
              <a:rPr lang="da-DK" dirty="0" err="1"/>
              <a:t>experience</a:t>
            </a:r>
            <a:r>
              <a:rPr lang="da-DK" dirty="0"/>
              <a:t> by </a:t>
            </a:r>
            <a:r>
              <a:rPr lang="da-DK" u="sng" dirty="0">
                <a:hlinkClick r:id="rId2"/>
              </a:rPr>
              <a:t>83</a:t>
            </a:r>
            <a:r>
              <a:rPr lang="da-DK" u="sng"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8</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75732"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83%</a:t>
            </a:r>
          </a:p>
        </p:txBody>
      </p:sp>
      <p:sp>
        <p:nvSpPr>
          <p:cNvPr id="4" name="Tekstfelt 3">
            <a:extLst>
              <a:ext uri="{FF2B5EF4-FFF2-40B4-BE49-F238E27FC236}">
                <a16:creationId xmlns:a16="http://schemas.microsoft.com/office/drawing/2014/main" id="{9F3F5528-A101-964C-A1D0-26C83682F9E2}"/>
              </a:ext>
            </a:extLst>
          </p:cNvPr>
          <p:cNvSpPr txBox="1"/>
          <p:nvPr/>
        </p:nvSpPr>
        <p:spPr>
          <a:xfrm>
            <a:off x="7262797" y="6355689"/>
            <a:ext cx="4517583" cy="246221"/>
          </a:xfrm>
          <a:prstGeom prst="rect">
            <a:avLst/>
          </a:prstGeom>
          <a:noFill/>
        </p:spPr>
        <p:txBody>
          <a:bodyPr wrap="none" rtlCol="0">
            <a:spAutoFit/>
          </a:bodyPr>
          <a:lstStyle/>
          <a:p>
            <a:r>
              <a:rPr lang="en-US" sz="1000" dirty="0"/>
              <a:t>https://</a:t>
            </a:r>
            <a:r>
              <a:rPr lang="en-US" sz="1000" dirty="0" err="1"/>
              <a:t>www.thetalentboard.org</a:t>
            </a:r>
            <a:r>
              <a:rPr lang="en-US" sz="1000" dirty="0"/>
              <a:t>/benchmark-research/</a:t>
            </a:r>
            <a:r>
              <a:rPr lang="en-US" sz="1000" dirty="0" err="1"/>
              <a:t>cande</a:t>
            </a:r>
            <a:r>
              <a:rPr lang="en-US" sz="1000" dirty="0"/>
              <a:t>-research-reports/</a:t>
            </a:r>
            <a:endParaRPr lang="da-DK" sz="1000" dirty="0"/>
          </a:p>
        </p:txBody>
      </p:sp>
    </p:spTree>
    <p:extLst>
      <p:ext uri="{BB962C8B-B14F-4D97-AF65-F5344CB8AC3E}">
        <p14:creationId xmlns:p14="http://schemas.microsoft.com/office/powerpoint/2010/main" val="175087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311058"/>
            <a:ext cx="7795425" cy="1795779"/>
          </a:xfrm>
        </p:spPr>
        <p:txBody>
          <a:bodyPr/>
          <a:lstStyle/>
          <a:p>
            <a:pPr lvl="0"/>
            <a:r>
              <a:rPr lang="en-US" dirty="0"/>
              <a:t>Onboarding show an increase in new hire engagement by up to 33% and engaged employees are 21% more profitable</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94969"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33%</a:t>
            </a:r>
          </a:p>
        </p:txBody>
      </p:sp>
      <p:sp>
        <p:nvSpPr>
          <p:cNvPr id="4" name="Tekstfelt 3">
            <a:extLst>
              <a:ext uri="{FF2B5EF4-FFF2-40B4-BE49-F238E27FC236}">
                <a16:creationId xmlns:a16="http://schemas.microsoft.com/office/drawing/2014/main" id="{9F3F5528-A101-964C-A1D0-26C83682F9E2}"/>
              </a:ext>
            </a:extLst>
          </p:cNvPr>
          <p:cNvSpPr txBox="1"/>
          <p:nvPr/>
        </p:nvSpPr>
        <p:spPr>
          <a:xfrm>
            <a:off x="6314531" y="6355689"/>
            <a:ext cx="5440913" cy="246221"/>
          </a:xfrm>
          <a:prstGeom prst="rect">
            <a:avLst/>
          </a:prstGeom>
          <a:noFill/>
        </p:spPr>
        <p:txBody>
          <a:bodyPr wrap="none" rtlCol="0">
            <a:spAutoFit/>
          </a:bodyPr>
          <a:lstStyle/>
          <a:p>
            <a:r>
              <a:rPr lang="en-US" sz="1000" dirty="0"/>
              <a:t>Harter, J. &amp; Mann, A., The Right Culture: Not Just About Employee Satisfaction, Gallup, 2017</a:t>
            </a:r>
            <a:endParaRPr lang="da-DK" sz="1000" dirty="0"/>
          </a:p>
        </p:txBody>
      </p:sp>
    </p:spTree>
    <p:extLst>
      <p:ext uri="{BB962C8B-B14F-4D97-AF65-F5344CB8AC3E}">
        <p14:creationId xmlns:p14="http://schemas.microsoft.com/office/powerpoint/2010/main" val="2820756924"/>
      </p:ext>
    </p:extLst>
  </p:cSld>
  <p:clrMapOvr>
    <a:masterClrMapping/>
  </p:clrMapOvr>
</p:sld>
</file>

<file path=ppt/theme/theme1.xml><?xml version="1.0" encoding="utf-8"?>
<a:theme xmlns:a="http://schemas.openxmlformats.org/drawingml/2006/main" name="Office Theme">
  <a:themeElements>
    <a:clrScheme name="Talentech">
      <a:dk1>
        <a:srgbClr val="26243E"/>
      </a:dk1>
      <a:lt1>
        <a:srgbClr val="FFFFFF"/>
      </a:lt1>
      <a:dk2>
        <a:srgbClr val="26243E"/>
      </a:dk2>
      <a:lt2>
        <a:srgbClr val="E7E6E6"/>
      </a:lt2>
      <a:accent1>
        <a:srgbClr val="26243E"/>
      </a:accent1>
      <a:accent2>
        <a:srgbClr val="FFCFCD"/>
      </a:accent2>
      <a:accent3>
        <a:srgbClr val="E7E6E6"/>
      </a:accent3>
      <a:accent4>
        <a:srgbClr val="FFC870"/>
      </a:accent4>
      <a:accent5>
        <a:srgbClr val="3FC3B3"/>
      </a:accent5>
      <a:accent6>
        <a:srgbClr val="D04348"/>
      </a:accent6>
      <a:hlink>
        <a:srgbClr val="41405E"/>
      </a:hlink>
      <a:folHlink>
        <a:srgbClr val="26243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67785</TotalTime>
  <Words>1093</Words>
  <Application>Microsoft Office PowerPoint</Application>
  <PresentationFormat>Widescreen</PresentationFormat>
  <Paragraphs>128</Paragraphs>
  <Slides>27</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27</vt:i4>
      </vt:variant>
    </vt:vector>
  </HeadingPairs>
  <TitlesOfParts>
    <vt:vector size="32" baseType="lpstr">
      <vt:lpstr>Arial</vt:lpstr>
      <vt:lpstr>Telegraf</vt:lpstr>
      <vt:lpstr>Times New Roman</vt:lpstr>
      <vt:lpstr>Wingdings</vt:lpstr>
      <vt:lpstr>Office Theme</vt:lpstr>
      <vt:lpstr>PowerPoint-præsentation</vt:lpstr>
      <vt:lpstr>20% of new hires leave ..for a new opportunity within the first  45 days on the job! </vt:lpstr>
      <vt:lpstr>PowerPoint-præsentation</vt:lpstr>
      <vt:lpstr>PowerPoint-præsentation</vt:lpstr>
      <vt:lpstr>Here’s a way for us to drive engagement, shorten time-to-productivity and increase retention amongst new hires.</vt:lpstr>
      <vt:lpstr>What will this do for us?</vt:lpstr>
      <vt:lpstr>PowerPoint-præsentation</vt:lpstr>
      <vt:lpstr>Investing more in new hire communication and engagement throughout the pre-boarding phase, can improve the onboarding experience by 83%</vt:lpstr>
      <vt:lpstr>Onboarding show an increase in new hire engagement by up to 33% and engaged employees are 21% more profitable</vt:lpstr>
      <vt:lpstr>PowerPoint-præsentation</vt:lpstr>
      <vt:lpstr>Good onboarding is proven to shorten  “time-to-productivity” by up to 70%</vt:lpstr>
      <vt:lpstr>66% of new employees list job duties, expectations, and results as their biggest onboarding challenges</vt:lpstr>
      <vt:lpstr>Studies show that + 50% of employees say that onboarding shortened their learning curve</vt:lpstr>
      <vt:lpstr>PowerPoint-præsentation</vt:lpstr>
      <vt:lpstr>72% need to understand the work culture before accepting an offer</vt:lpstr>
      <vt:lpstr>Pre- and onboarding can help boost new hire retention by up to 82%!</vt:lpstr>
      <vt:lpstr>PowerPoint-præsentation</vt:lpstr>
      <vt:lpstr>Organizations that prioritize digital onboarding  can reduce non-starters by more than 35%</vt:lpstr>
      <vt:lpstr>With automation HR can save up to +5 hours per onboardee in administrative  work alone</vt:lpstr>
      <vt:lpstr>Organizations with shorter proficiency learning curves minimize the financial impact of lost productivity on their bottom line by up to 2.5%.</vt:lpstr>
      <vt:lpstr>To sum up A digital onboarding system will help improve new hire engagement through ongoing communication and storytelling. We’ll be able to shorten time-to-productivity through timed training and check-ins and increase retention by integrating new hires better into our work culture. And ultimately, this will all help us improve our bottom. </vt:lpstr>
      <vt:lpstr>…And there is more!</vt:lpstr>
      <vt:lpstr>PowerPoint-præsentation</vt:lpstr>
      <vt:lpstr>PowerPoint-præsentation</vt:lpstr>
      <vt:lpstr>To make it even more simple, I’ve listed the system requirements we need to succeed  See overview </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Anette Larsen</dc:creator>
  <cp:lastModifiedBy>Mikkel Husen</cp:lastModifiedBy>
  <cp:revision>352</cp:revision>
  <dcterms:created xsi:type="dcterms:W3CDTF">2022-07-05T19:57:09Z</dcterms:created>
  <dcterms:modified xsi:type="dcterms:W3CDTF">2022-11-22T12:10:35Z</dcterms:modified>
</cp:coreProperties>
</file>