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sldIdLst>
    <p:sldId id="422" r:id="rId2"/>
    <p:sldId id="423" r:id="rId3"/>
    <p:sldId id="424" r:id="rId4"/>
    <p:sldId id="425" r:id="rId5"/>
    <p:sldId id="517" r:id="rId6"/>
    <p:sldId id="513" r:id="rId7"/>
    <p:sldId id="514" r:id="rId8"/>
    <p:sldId id="428" r:id="rId9"/>
    <p:sldId id="429" r:id="rId10"/>
    <p:sldId id="515" r:id="rId11"/>
    <p:sldId id="430" r:id="rId12"/>
    <p:sldId id="431" r:id="rId13"/>
    <p:sldId id="518" r:id="rId14"/>
    <p:sldId id="432" r:id="rId15"/>
    <p:sldId id="434" r:id="rId16"/>
    <p:sldId id="442" r:id="rId17"/>
    <p:sldId id="519" r:id="rId18"/>
    <p:sldId id="435" r:id="rId19"/>
    <p:sldId id="471" r:id="rId20"/>
    <p:sldId id="472" r:id="rId21"/>
    <p:sldId id="438" r:id="rId22"/>
    <p:sldId id="445" r:id="rId23"/>
    <p:sldId id="440" r:id="rId24"/>
  </p:sldIdLst>
  <p:sldSz cx="12192000" cy="6858000"/>
  <p:notesSz cx="6858000" cy="9144000"/>
  <p:defaultTex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39"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53E"/>
    <a:srgbClr val="EFEFF3"/>
    <a:srgbClr val="FFCFCD"/>
    <a:srgbClr val="41405E"/>
    <a:srgbClr val="6C6A9A"/>
    <a:srgbClr val="D8D8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40"/>
    <p:restoredTop sz="96190"/>
  </p:normalViewPr>
  <p:slideViewPr>
    <p:cSldViewPr snapToGrid="0" snapToObjects="1">
      <p:cViewPr varScale="1">
        <p:scale>
          <a:sx n="110" d="100"/>
          <a:sy n="110" d="100"/>
        </p:scale>
        <p:origin x="534" y="96"/>
      </p:cViewPr>
      <p:guideLst>
        <p:guide orient="horz" pos="3339"/>
        <p:guide pos="3840"/>
      </p:guideLst>
    </p:cSldViewPr>
  </p:slideViewPr>
  <p:outlineViewPr>
    <p:cViewPr>
      <p:scale>
        <a:sx n="33" d="100"/>
        <a:sy n="33" d="100"/>
      </p:scale>
      <p:origin x="0" y="-10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da-DK"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D305F1BF-D95E-674F-B7F7-F89C67676273}" type="datetimeFigureOut">
              <a:rPr lang="da-DK" smtClean="0"/>
              <a:pPr/>
              <a:t>22-11-2022</a:t>
            </a:fld>
            <a:endParaRPr lang="da-DK"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da-DK"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06664583-91AC-C64B-92D1-012FADAB7886}" type="slidenum">
              <a:rPr lang="da-DK" smtClean="0"/>
              <a:pPr/>
              <a:t>‹nr.›</a:t>
            </a:fld>
            <a:endParaRPr lang="da-DK" dirty="0"/>
          </a:p>
        </p:txBody>
      </p:sp>
    </p:spTree>
    <p:extLst>
      <p:ext uri="{BB962C8B-B14F-4D97-AF65-F5344CB8AC3E}">
        <p14:creationId xmlns:p14="http://schemas.microsoft.com/office/powerpoint/2010/main" val="342037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28.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Master" Target="../slideMasters/slideMaster1.xml"/><Relationship Id="rId5" Type="http://schemas.openxmlformats.org/officeDocument/2006/relationships/image" Target="../media/image32.svg"/><Relationship Id="rId4" Type="http://schemas.openxmlformats.org/officeDocument/2006/relationships/image" Target="../media/image3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Master" Target="../slideMasters/slideMaster1.xml"/><Relationship Id="rId5" Type="http://schemas.openxmlformats.org/officeDocument/2006/relationships/image" Target="../media/image36.svg"/><Relationship Id="rId4" Type="http://schemas.openxmlformats.org/officeDocument/2006/relationships/image" Target="../media/image3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svg"/><Relationship Id="rId18" Type="http://schemas.openxmlformats.org/officeDocument/2006/relationships/image" Target="../media/image7.png"/><Relationship Id="rId3" Type="http://schemas.openxmlformats.org/officeDocument/2006/relationships/image" Target="../media/image10.svg"/><Relationship Id="rId21" Type="http://schemas.openxmlformats.org/officeDocument/2006/relationships/image" Target="../media/image26.svg"/><Relationship Id="rId7" Type="http://schemas.openxmlformats.org/officeDocument/2006/relationships/image" Target="../media/image14.svg"/><Relationship Id="rId12" Type="http://schemas.openxmlformats.org/officeDocument/2006/relationships/image" Target="../media/image19.png"/><Relationship Id="rId17" Type="http://schemas.openxmlformats.org/officeDocument/2006/relationships/image" Target="../media/image24.svg"/><Relationship Id="rId2" Type="http://schemas.openxmlformats.org/officeDocument/2006/relationships/image" Target="../media/image9.png"/><Relationship Id="rId16" Type="http://schemas.openxmlformats.org/officeDocument/2006/relationships/image" Target="../media/image23.png"/><Relationship Id="rId20" Type="http://schemas.openxmlformats.org/officeDocument/2006/relationships/image" Target="../media/image25.png"/><Relationship Id="rId1" Type="http://schemas.openxmlformats.org/officeDocument/2006/relationships/slideMaster" Target="../slideMasters/slideMaster1.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5" Type="http://schemas.openxmlformats.org/officeDocument/2006/relationships/image" Target="../media/image22.svg"/><Relationship Id="rId10" Type="http://schemas.openxmlformats.org/officeDocument/2006/relationships/image" Target="../media/image17.png"/><Relationship Id="rId19" Type="http://schemas.openxmlformats.org/officeDocument/2006/relationships/image" Target="../media/image8.svg"/><Relationship Id="rId4" Type="http://schemas.openxmlformats.org/officeDocument/2006/relationships/image" Target="../media/image11.png"/><Relationship Id="rId9" Type="http://schemas.openxmlformats.org/officeDocument/2006/relationships/image" Target="../media/image16.svg"/><Relationship Id="rId14" Type="http://schemas.openxmlformats.org/officeDocument/2006/relationships/image" Target="../media/image2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26.svg"/><Relationship Id="rId4" Type="http://schemas.openxmlformats.org/officeDocument/2006/relationships/image" Target="../media/image2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_Title Slide">
    <p:bg>
      <p:bgPr>
        <a:solidFill>
          <a:schemeClr val="tx1"/>
        </a:solidFill>
        <a:effectLst/>
      </p:bgPr>
    </p:bg>
    <p:spTree>
      <p:nvGrpSpPr>
        <p:cNvPr id="1" name=""/>
        <p:cNvGrpSpPr/>
        <p:nvPr/>
      </p:nvGrpSpPr>
      <p:grpSpPr>
        <a:xfrm>
          <a:off x="0" y="0"/>
          <a:ext cx="0" cy="0"/>
          <a:chOff x="0" y="0"/>
          <a:chExt cx="0" cy="0"/>
        </a:xfrm>
      </p:grpSpPr>
      <p:pic>
        <p:nvPicPr>
          <p:cNvPr id="9" name="Graphic 8">
            <a:extLst>
              <a:ext uri="{FF2B5EF4-FFF2-40B4-BE49-F238E27FC236}">
                <a16:creationId xmlns:a16="http://schemas.microsoft.com/office/drawing/2014/main" id="{7528EF42-D08E-0F6D-D546-490B8FDDA4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136976" y="977900"/>
            <a:ext cx="5055024" cy="5889186"/>
          </a:xfrm>
          <a:prstGeom prst="rect">
            <a:avLst/>
          </a:prstGeom>
        </p:spPr>
      </p:pic>
      <p:sp>
        <p:nvSpPr>
          <p:cNvPr id="2" name="Title 1">
            <a:extLst>
              <a:ext uri="{FF2B5EF4-FFF2-40B4-BE49-F238E27FC236}">
                <a16:creationId xmlns:a16="http://schemas.microsoft.com/office/drawing/2014/main" id="{9D3BBC25-42E0-4DC2-91FE-EFE49996E895}"/>
              </a:ext>
            </a:extLst>
          </p:cNvPr>
          <p:cNvSpPr>
            <a:spLocks noGrp="1"/>
          </p:cNvSpPr>
          <p:nvPr>
            <p:ph type="ctrTitle" hasCustomPrompt="1"/>
          </p:nvPr>
        </p:nvSpPr>
        <p:spPr>
          <a:xfrm>
            <a:off x="846000" y="2160000"/>
            <a:ext cx="9144000" cy="810000"/>
          </a:xfrm>
        </p:spPr>
        <p:txBody>
          <a:bodyPr anchor="t" anchorCtr="0">
            <a:noAutofit/>
          </a:bodyPr>
          <a:lstStyle>
            <a:lvl1pPr algn="l">
              <a:lnSpc>
                <a:spcPts val="7600"/>
              </a:lnSpc>
              <a:defRPr sz="7000" cap="all" baseline="0">
                <a:solidFill>
                  <a:schemeClr val="accent2"/>
                </a:solidFill>
                <a:latin typeface="Telegraf" pitchFamily="2" charset="77"/>
              </a:defRPr>
            </a:lvl1pPr>
          </a:lstStyle>
          <a:p>
            <a:r>
              <a:rPr lang="en-GB" dirty="0"/>
              <a:t>TALENTECH</a:t>
            </a:r>
            <a:endParaRPr lang="da-DK" dirty="0"/>
          </a:p>
        </p:txBody>
      </p:sp>
      <p:sp>
        <p:nvSpPr>
          <p:cNvPr id="3" name="Subtitle 2">
            <a:extLst>
              <a:ext uri="{FF2B5EF4-FFF2-40B4-BE49-F238E27FC236}">
                <a16:creationId xmlns:a16="http://schemas.microsoft.com/office/drawing/2014/main" id="{8C10B09E-C87A-8468-2977-760555E5E0E6}"/>
              </a:ext>
            </a:extLst>
          </p:cNvPr>
          <p:cNvSpPr>
            <a:spLocks noGrp="1"/>
          </p:cNvSpPr>
          <p:nvPr>
            <p:ph type="subTitle" idx="1" hasCustomPrompt="1"/>
          </p:nvPr>
        </p:nvSpPr>
        <p:spPr>
          <a:xfrm>
            <a:off x="846000" y="3060000"/>
            <a:ext cx="9144000" cy="810000"/>
          </a:xfrm>
        </p:spPr>
        <p:txBody>
          <a:bodyPr anchor="t" anchorCtr="0">
            <a:noAutofit/>
          </a:bodyPr>
          <a:lstStyle>
            <a:lvl1pPr marL="0" indent="0" algn="l">
              <a:lnSpc>
                <a:spcPts val="7600"/>
              </a:lnSpc>
              <a:buNone/>
              <a:defRPr sz="7000" b="1" i="0" cap="all" baseline="0">
                <a:solidFill>
                  <a:schemeClr val="bg1"/>
                </a:solidFill>
                <a:latin typeface="Telegraf" pitchFamily="2" charset="77"/>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INTRODUCTION</a:t>
            </a:r>
            <a:endParaRPr lang="da-DK" dirty="0"/>
          </a:p>
        </p:txBody>
      </p:sp>
      <p:sp>
        <p:nvSpPr>
          <p:cNvPr id="4" name="Date Placeholder 3">
            <a:extLst>
              <a:ext uri="{FF2B5EF4-FFF2-40B4-BE49-F238E27FC236}">
                <a16:creationId xmlns:a16="http://schemas.microsoft.com/office/drawing/2014/main" id="{EC53C6D0-B0A4-FC88-1B8B-9C336742A7C8}"/>
              </a:ext>
            </a:extLst>
          </p:cNvPr>
          <p:cNvSpPr>
            <a:spLocks noGrp="1"/>
          </p:cNvSpPr>
          <p:nvPr>
            <p:ph type="dt" sz="half" idx="10"/>
          </p:nvPr>
        </p:nvSpPr>
        <p:spPr/>
        <p:txBody>
          <a:bodyPr/>
          <a:lstStyle>
            <a:lvl1pPr>
              <a:defRPr>
                <a:latin typeface="Telegraf" pitchFamily="2" charset="77"/>
              </a:defRPr>
            </a:lvl1pPr>
          </a:lstStyle>
          <a:p>
            <a:fld id="{BBA8FECC-03A8-C541-B3A1-B18AC6B65B4E}" type="datetime2">
              <a:rPr lang="da-DK" smtClean="0"/>
              <a:pPr/>
              <a:t>22. november 2022</a:t>
            </a:fld>
            <a:endParaRPr lang="da-DK"/>
          </a:p>
        </p:txBody>
      </p:sp>
      <p:sp>
        <p:nvSpPr>
          <p:cNvPr id="5" name="Footer Placeholder 4">
            <a:extLst>
              <a:ext uri="{FF2B5EF4-FFF2-40B4-BE49-F238E27FC236}">
                <a16:creationId xmlns:a16="http://schemas.microsoft.com/office/drawing/2014/main" id="{CC151199-CBBB-FBFA-4DA0-4EB586E8B20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A237971-8166-5457-991B-4B03B13856C3}"/>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28" name="Text Placeholder 27">
            <a:extLst>
              <a:ext uri="{FF2B5EF4-FFF2-40B4-BE49-F238E27FC236}">
                <a16:creationId xmlns:a16="http://schemas.microsoft.com/office/drawing/2014/main" id="{3886092F-862E-A5A5-3633-22F1513915B7}"/>
              </a:ext>
            </a:extLst>
          </p:cNvPr>
          <p:cNvSpPr>
            <a:spLocks noGrp="1"/>
          </p:cNvSpPr>
          <p:nvPr>
            <p:ph type="body" sz="quarter" idx="13" hasCustomPrompt="1"/>
          </p:nvPr>
        </p:nvSpPr>
        <p:spPr>
          <a:xfrm>
            <a:off x="846000" y="5040000"/>
            <a:ext cx="4027083" cy="365125"/>
          </a:xfrm>
        </p:spPr>
        <p:txBody>
          <a:bodyPr>
            <a:noAutofit/>
          </a:bodyPr>
          <a:lstStyle>
            <a:lvl1pPr marL="0" indent="0">
              <a:lnSpc>
                <a:spcPts val="2400"/>
              </a:lnSpc>
              <a:buNone/>
              <a:defRPr sz="2000" b="1" i="0" baseline="0">
                <a:solidFill>
                  <a:schemeClr val="bg1"/>
                </a:solidFill>
                <a:latin typeface="Telegraf" pitchFamily="2" charset="77"/>
                <a:cs typeface="Arial" panose="020B0604020202020204" pitchFamily="34" charset="0"/>
              </a:defRPr>
            </a:lvl1pPr>
            <a:lvl2pPr>
              <a:lnSpc>
                <a:spcPts val="2400"/>
              </a:lnSpc>
              <a:defRPr sz="2000" b="1" i="0" baseline="0">
                <a:solidFill>
                  <a:schemeClr val="bg1"/>
                </a:solidFill>
                <a:latin typeface="+mj-lt"/>
                <a:cs typeface="Arial" panose="020B0604020202020204" pitchFamily="34" charset="0"/>
              </a:defRPr>
            </a:lvl2pPr>
            <a:lvl3pPr>
              <a:lnSpc>
                <a:spcPts val="2400"/>
              </a:lnSpc>
              <a:defRPr sz="2000" b="1" i="0" baseline="0">
                <a:solidFill>
                  <a:schemeClr val="bg1"/>
                </a:solidFill>
                <a:latin typeface="+mj-lt"/>
                <a:cs typeface="Arial" panose="020B0604020202020204" pitchFamily="34" charset="0"/>
              </a:defRPr>
            </a:lvl3pPr>
            <a:lvl4pPr>
              <a:lnSpc>
                <a:spcPts val="2400"/>
              </a:lnSpc>
              <a:defRPr sz="2000" b="1" i="0" baseline="0">
                <a:solidFill>
                  <a:schemeClr val="bg1"/>
                </a:solidFill>
                <a:latin typeface="+mj-lt"/>
                <a:cs typeface="Arial" panose="020B0604020202020204" pitchFamily="34" charset="0"/>
              </a:defRPr>
            </a:lvl4pPr>
            <a:lvl5pPr>
              <a:lnSpc>
                <a:spcPts val="2400"/>
              </a:lnSpc>
              <a:defRPr sz="2000" b="1" i="0" baseline="0">
                <a:solidFill>
                  <a:schemeClr val="bg1"/>
                </a:solidFill>
                <a:latin typeface="+mj-lt"/>
                <a:cs typeface="Arial" panose="020B0604020202020204" pitchFamily="34" charset="0"/>
              </a:defRPr>
            </a:lvl5pPr>
          </a:lstStyle>
          <a:p>
            <a:pPr lvl="0"/>
            <a:r>
              <a:rPr lang="en-GB" dirty="0"/>
              <a:t>The Full Talent Journey Platform</a:t>
            </a:r>
            <a:endParaRPr lang="da-DK" dirty="0"/>
          </a:p>
        </p:txBody>
      </p:sp>
      <p:pic>
        <p:nvPicPr>
          <p:cNvPr id="8" name="Graphic 7">
            <a:extLst>
              <a:ext uri="{FF2B5EF4-FFF2-40B4-BE49-F238E27FC236}">
                <a16:creationId xmlns:a16="http://schemas.microsoft.com/office/drawing/2014/main" id="{E6EE5D55-9A92-3608-2BDB-5D9C469C86A5}"/>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1555148" y="229550"/>
            <a:ext cx="450000" cy="450000"/>
          </a:xfrm>
          <a:prstGeom prst="rect">
            <a:avLst/>
          </a:prstGeom>
        </p:spPr>
      </p:pic>
    </p:spTree>
    <p:extLst>
      <p:ext uri="{BB962C8B-B14F-4D97-AF65-F5344CB8AC3E}">
        <p14:creationId xmlns:p14="http://schemas.microsoft.com/office/powerpoint/2010/main" val="423527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8_Three Content_pink">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8" name="Picture Placeholder 9">
            <a:extLst>
              <a:ext uri="{FF2B5EF4-FFF2-40B4-BE49-F238E27FC236}">
                <a16:creationId xmlns:a16="http://schemas.microsoft.com/office/drawing/2014/main" id="{6D73A8AC-58F2-B8F2-2F66-B9791EEBFE6D}"/>
              </a:ext>
            </a:extLst>
          </p:cNvPr>
          <p:cNvSpPr>
            <a:spLocks noGrp="1"/>
          </p:cNvSpPr>
          <p:nvPr>
            <p:ph type="pic" sz="quarter" idx="14"/>
          </p:nvPr>
        </p:nvSpPr>
        <p:spPr>
          <a:xfrm>
            <a:off x="839788" y="3796628"/>
            <a:ext cx="648000" cy="648000"/>
          </a:xfrm>
        </p:spPr>
        <p:txBody>
          <a:bodyPr/>
          <a:lstStyle/>
          <a:p>
            <a:endParaRPr lang="da-DK"/>
          </a:p>
        </p:txBody>
      </p:sp>
      <p:sp>
        <p:nvSpPr>
          <p:cNvPr id="10" name="Picture Placeholder 9">
            <a:extLst>
              <a:ext uri="{FF2B5EF4-FFF2-40B4-BE49-F238E27FC236}">
                <a16:creationId xmlns:a16="http://schemas.microsoft.com/office/drawing/2014/main" id="{916B31F0-57B1-E842-6C1A-DDE761E38EA7}"/>
              </a:ext>
            </a:extLst>
          </p:cNvPr>
          <p:cNvSpPr>
            <a:spLocks noGrp="1"/>
          </p:cNvSpPr>
          <p:nvPr>
            <p:ph type="pic" sz="quarter" idx="15"/>
          </p:nvPr>
        </p:nvSpPr>
        <p:spPr>
          <a:xfrm>
            <a:off x="6716504" y="3796628"/>
            <a:ext cx="648000" cy="648000"/>
          </a:xfrm>
        </p:spPr>
        <p:txBody>
          <a:bodyPr/>
          <a:lstStyle/>
          <a:p>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3" name="Picture Placeholder 9">
            <a:extLst>
              <a:ext uri="{FF2B5EF4-FFF2-40B4-BE49-F238E27FC236}">
                <a16:creationId xmlns:a16="http://schemas.microsoft.com/office/drawing/2014/main" id="{AA0F8BE1-3DB3-9141-F17E-DDF201984650}"/>
              </a:ext>
            </a:extLst>
          </p:cNvPr>
          <p:cNvSpPr>
            <a:spLocks noGrp="1"/>
          </p:cNvSpPr>
          <p:nvPr>
            <p:ph type="pic" sz="quarter" idx="17"/>
          </p:nvPr>
        </p:nvSpPr>
        <p:spPr>
          <a:xfrm>
            <a:off x="6716504" y="1368001"/>
            <a:ext cx="648000" cy="648000"/>
          </a:xfrm>
        </p:spPr>
        <p:txBody>
          <a:bodyPr/>
          <a:lstStyle/>
          <a:p>
            <a:endParaRPr lang="da-DK"/>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Arial" panose="020B0604020202020204" pitchFamily="34" charset="0"/>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Tree>
    <p:extLst>
      <p:ext uri="{BB962C8B-B14F-4D97-AF65-F5344CB8AC3E}">
        <p14:creationId xmlns:p14="http://schemas.microsoft.com/office/powerpoint/2010/main" val="4091626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p:txBody>
          <a:bodyPr/>
          <a:lstStyle/>
          <a:p>
            <a:r>
              <a:rPr lang="en-GB"/>
              <a:t>Click to edit Master title style</a:t>
            </a:r>
            <a:endParaRPr lang="da-DK"/>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7" name="Text Placeholder 7">
            <a:extLst>
              <a:ext uri="{FF2B5EF4-FFF2-40B4-BE49-F238E27FC236}">
                <a16:creationId xmlns:a16="http://schemas.microsoft.com/office/drawing/2014/main" id="{F98D78EC-805D-1B81-E16D-F80A7229E4A6}"/>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869864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9988DA-15D6-0C0F-8E6B-1BC0DBE69BBF}"/>
              </a:ext>
            </a:extLst>
          </p:cNvPr>
          <p:cNvSpPr>
            <a:spLocks noGrp="1"/>
          </p:cNvSpPr>
          <p:nvPr>
            <p:ph type="dt" sz="half" idx="10"/>
          </p:nvPr>
        </p:nvSpPr>
        <p:spPr/>
        <p:txBody>
          <a:bodyPr/>
          <a:lstStyle/>
          <a:p>
            <a:fld id="{798B8A3A-B3BE-B147-8433-083925D49248}" type="datetime2">
              <a:rPr lang="da-DK" smtClean="0"/>
              <a:t>22. november 2022</a:t>
            </a:fld>
            <a:endParaRPr lang="da-DK"/>
          </a:p>
        </p:txBody>
      </p:sp>
      <p:sp>
        <p:nvSpPr>
          <p:cNvPr id="3" name="Footer Placeholder 2">
            <a:extLst>
              <a:ext uri="{FF2B5EF4-FFF2-40B4-BE49-F238E27FC236}">
                <a16:creationId xmlns:a16="http://schemas.microsoft.com/office/drawing/2014/main" id="{05755FC6-19D2-5284-22BE-41B26E20FD1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02C27223-812B-239C-A4FB-5672FD89E5D7}"/>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5" name="Text Placeholder 7">
            <a:extLst>
              <a:ext uri="{FF2B5EF4-FFF2-40B4-BE49-F238E27FC236}">
                <a16:creationId xmlns:a16="http://schemas.microsoft.com/office/drawing/2014/main" id="{964DF9E3-E81E-83B4-AB90-1D51A89402E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696397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Talentech">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22. november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pic>
        <p:nvPicPr>
          <p:cNvPr id="10" name="Object 1" descr="preencoded.png">
            <a:extLst>
              <a:ext uri="{FF2B5EF4-FFF2-40B4-BE49-F238E27FC236}">
                <a16:creationId xmlns:a16="http://schemas.microsoft.com/office/drawing/2014/main" id="{46F17E49-3D75-C6A3-8ABF-DAA8F8B0F0BD}"/>
              </a:ext>
            </a:extLst>
          </p:cNvPr>
          <p:cNvPicPr>
            <a:picLocks noChangeAspect="1"/>
          </p:cNvPicPr>
          <p:nvPr userDrawn="1"/>
        </p:nvPicPr>
        <p:blipFill>
          <a:blip r:embed="rId6"/>
          <a:srcRect/>
          <a:stretch/>
        </p:blipFill>
        <p:spPr>
          <a:xfrm>
            <a:off x="6374296" y="1040296"/>
            <a:ext cx="5817704" cy="5817704"/>
          </a:xfrm>
          <a:prstGeom prst="rect">
            <a:avLst/>
          </a:prstGeom>
        </p:spPr>
      </p:pic>
      <p:pic>
        <p:nvPicPr>
          <p:cNvPr id="11" name="Object 2" descr="preencoded.png">
            <a:extLst>
              <a:ext uri="{FF2B5EF4-FFF2-40B4-BE49-F238E27FC236}">
                <a16:creationId xmlns:a16="http://schemas.microsoft.com/office/drawing/2014/main" id="{2F1432EF-E572-5C0F-5A5E-4A0BDD2A5D1F}"/>
              </a:ext>
            </a:extLst>
          </p:cNvPr>
          <p:cNvPicPr>
            <a:picLocks noChangeAspect="1"/>
          </p:cNvPicPr>
          <p:nvPr userDrawn="1"/>
        </p:nvPicPr>
        <p:blipFill>
          <a:blip r:embed="rId7"/>
          <a:srcRect/>
          <a:stretch/>
        </p:blipFill>
        <p:spPr>
          <a:xfrm>
            <a:off x="9399012" y="4110281"/>
            <a:ext cx="187863" cy="236344"/>
          </a:xfrm>
          <a:prstGeom prst="rect">
            <a:avLst/>
          </a:prstGeom>
        </p:spPr>
      </p:pic>
      <p:pic>
        <p:nvPicPr>
          <p:cNvPr id="12" name="Object 3" descr="preencoded.png">
            <a:extLst>
              <a:ext uri="{FF2B5EF4-FFF2-40B4-BE49-F238E27FC236}">
                <a16:creationId xmlns:a16="http://schemas.microsoft.com/office/drawing/2014/main" id="{E7E56F32-9E22-BF66-CD0A-869AE7948470}"/>
              </a:ext>
            </a:extLst>
          </p:cNvPr>
          <p:cNvPicPr>
            <a:picLocks noChangeAspect="1"/>
          </p:cNvPicPr>
          <p:nvPr userDrawn="1"/>
        </p:nvPicPr>
        <p:blipFill>
          <a:blip r:embed="rId7"/>
          <a:srcRect/>
          <a:stretch/>
        </p:blipFill>
        <p:spPr>
          <a:xfrm>
            <a:off x="9202824" y="3414600"/>
            <a:ext cx="187863" cy="236344"/>
          </a:xfrm>
          <a:prstGeom prst="rect">
            <a:avLst/>
          </a:prstGeom>
        </p:spPr>
      </p:pic>
      <p:pic>
        <p:nvPicPr>
          <p:cNvPr id="13" name="Object 4" descr="preencoded.png">
            <a:extLst>
              <a:ext uri="{FF2B5EF4-FFF2-40B4-BE49-F238E27FC236}">
                <a16:creationId xmlns:a16="http://schemas.microsoft.com/office/drawing/2014/main" id="{40D90785-FB3D-D652-C682-347F23241C94}"/>
              </a:ext>
            </a:extLst>
          </p:cNvPr>
          <p:cNvPicPr>
            <a:picLocks noChangeAspect="1"/>
          </p:cNvPicPr>
          <p:nvPr userDrawn="1"/>
        </p:nvPicPr>
        <p:blipFill>
          <a:blip r:embed="rId7"/>
          <a:srcRect/>
          <a:stretch/>
        </p:blipFill>
        <p:spPr>
          <a:xfrm>
            <a:off x="9846987" y="3475031"/>
            <a:ext cx="187863" cy="236344"/>
          </a:xfrm>
          <a:prstGeom prst="rect">
            <a:avLst/>
          </a:prstGeom>
        </p:spPr>
      </p:pic>
      <p:pic>
        <p:nvPicPr>
          <p:cNvPr id="14" name="Object 5" descr="preencoded.png">
            <a:extLst>
              <a:ext uri="{FF2B5EF4-FFF2-40B4-BE49-F238E27FC236}">
                <a16:creationId xmlns:a16="http://schemas.microsoft.com/office/drawing/2014/main" id="{D69E5B81-38D2-E687-72B9-AE4512F4AFEF}"/>
              </a:ext>
            </a:extLst>
          </p:cNvPr>
          <p:cNvPicPr>
            <a:picLocks noChangeAspect="1"/>
          </p:cNvPicPr>
          <p:nvPr userDrawn="1"/>
        </p:nvPicPr>
        <p:blipFill>
          <a:blip r:embed="rId7"/>
          <a:srcRect/>
          <a:stretch/>
        </p:blipFill>
        <p:spPr>
          <a:xfrm>
            <a:off x="10337487" y="3214256"/>
            <a:ext cx="187863" cy="236344"/>
          </a:xfrm>
          <a:prstGeom prst="rect">
            <a:avLst/>
          </a:prstGeom>
        </p:spPr>
      </p:pic>
      <p:pic>
        <p:nvPicPr>
          <p:cNvPr id="15" name="Object 6" descr="preencoded.png">
            <a:extLst>
              <a:ext uri="{FF2B5EF4-FFF2-40B4-BE49-F238E27FC236}">
                <a16:creationId xmlns:a16="http://schemas.microsoft.com/office/drawing/2014/main" id="{F7552CC0-9C48-3AE6-46E8-FC2FD27059DD}"/>
              </a:ext>
            </a:extLst>
          </p:cNvPr>
          <p:cNvPicPr>
            <a:picLocks noChangeAspect="1"/>
          </p:cNvPicPr>
          <p:nvPr userDrawn="1"/>
        </p:nvPicPr>
        <p:blipFill>
          <a:blip r:embed="rId7"/>
          <a:srcRect/>
          <a:stretch/>
        </p:blipFill>
        <p:spPr>
          <a:xfrm>
            <a:off x="8669787" y="4587431"/>
            <a:ext cx="187863" cy="236344"/>
          </a:xfrm>
          <a:prstGeom prst="rect">
            <a:avLst/>
          </a:prstGeom>
        </p:spPr>
      </p:pic>
    </p:spTree>
    <p:extLst>
      <p:ext uri="{BB962C8B-B14F-4D97-AF65-F5344CB8AC3E}">
        <p14:creationId xmlns:p14="http://schemas.microsoft.com/office/powerpoint/2010/main" val="5636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40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nodeType="withEffect">
                                  <p:stCondLst>
                                    <p:cond delay="60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nodeType="withEffect">
                                  <p:stCondLst>
                                    <p:cond delay="80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100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extLst>
    <p:ext uri="{DCECCB84-F9BA-43D5-87BE-67443E8EF086}">
      <p15:sldGuideLst xmlns:p15="http://schemas.microsoft.com/office/powerpoint/2012/main">
        <p15:guide id="1" pos="529"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ontent in boxes">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6244604" cy="936719"/>
          </a:xfrm>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hasCustomPrompt="1"/>
          </p:nvPr>
        </p:nvSpPr>
        <p:spPr>
          <a:xfrm>
            <a:off x="846364"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8" name="Content Placeholder 2">
            <a:extLst>
              <a:ext uri="{FF2B5EF4-FFF2-40B4-BE49-F238E27FC236}">
                <a16:creationId xmlns:a16="http://schemas.microsoft.com/office/drawing/2014/main" id="{3A769C48-A534-D7C7-AAA3-B4E1EDC30FCA}"/>
              </a:ext>
            </a:extLst>
          </p:cNvPr>
          <p:cNvSpPr>
            <a:spLocks noGrp="1"/>
          </p:cNvSpPr>
          <p:nvPr>
            <p:ph sz="half" idx="14" hasCustomPrompt="1"/>
          </p:nvPr>
        </p:nvSpPr>
        <p:spPr>
          <a:xfrm>
            <a:off x="3448978" y="2538000"/>
            <a:ext cx="2610000" cy="4320000"/>
          </a:xfrm>
          <a:solidFill>
            <a:schemeClr val="accent2"/>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9" name="Content Placeholder 2">
            <a:extLst>
              <a:ext uri="{FF2B5EF4-FFF2-40B4-BE49-F238E27FC236}">
                <a16:creationId xmlns:a16="http://schemas.microsoft.com/office/drawing/2014/main" id="{AD5862DE-CA60-1A84-4916-97D025A87142}"/>
              </a:ext>
            </a:extLst>
          </p:cNvPr>
          <p:cNvSpPr>
            <a:spLocks noGrp="1"/>
          </p:cNvSpPr>
          <p:nvPr>
            <p:ph sz="half" idx="15" hasCustomPrompt="1"/>
          </p:nvPr>
        </p:nvSpPr>
        <p:spPr>
          <a:xfrm>
            <a:off x="6052256" y="2538000"/>
            <a:ext cx="2610000" cy="4320000"/>
          </a:xfrm>
          <a:solidFill>
            <a:schemeClr val="tx1"/>
          </a:solidFill>
        </p:spPr>
        <p:txBody>
          <a:bodyPr lIns="216000" tIns="360000" rIns="180000" bIns="180000"/>
          <a:lstStyle>
            <a:lvl1pPr marL="180000" indent="-180000">
              <a:buFontTx/>
              <a:buBlip>
                <a:blip r:embed="rId4">
                  <a:extLst>
                    <a:ext uri="{96DAC541-7B7A-43D3-8B79-37D633B846F1}">
                      <asvg:svgBlip xmlns:asvg="http://schemas.microsoft.com/office/drawing/2016/SVG/main" r:embed="rId5"/>
                    </a:ext>
                  </a:extLst>
                </a:blip>
              </a:buBlip>
              <a:defRPr>
                <a:solidFill>
                  <a:schemeClr val="bg1"/>
                </a:solidFill>
              </a:defRPr>
            </a:lvl1pPr>
            <a:lvl2pPr marL="360000" indent="-180000">
              <a:buFontTx/>
              <a:buBlip>
                <a:blip r:embed="rId4">
                  <a:extLst>
                    <a:ext uri="{96DAC541-7B7A-43D3-8B79-37D633B846F1}">
                      <asvg:svgBlip xmlns:asvg="http://schemas.microsoft.com/office/drawing/2016/SVG/main" r:embed="rId5"/>
                    </a:ext>
                  </a:extLst>
                </a:blip>
              </a:buBlip>
              <a:defRPr>
                <a:solidFill>
                  <a:schemeClr val="bg1"/>
                </a:solidFill>
              </a:defRPr>
            </a:lvl2pPr>
            <a:lvl3pPr marL="540000" indent="-180000">
              <a:buFontTx/>
              <a:buBlip>
                <a:blip r:embed="rId4">
                  <a:extLst>
                    <a:ext uri="{96DAC541-7B7A-43D3-8B79-37D633B846F1}">
                      <asvg:svgBlip xmlns:asvg="http://schemas.microsoft.com/office/drawing/2016/SVG/main" r:embed="rId5"/>
                    </a:ext>
                  </a:extLst>
                </a:blip>
              </a:buBlip>
              <a:defRPr>
                <a:solidFill>
                  <a:schemeClr val="bg1"/>
                </a:solidFill>
              </a:defRPr>
            </a:lvl3pPr>
            <a:lvl4pPr marL="720000" indent="-180000">
              <a:buFontTx/>
              <a:buBlip>
                <a:blip r:embed="rId4">
                  <a:extLst>
                    <a:ext uri="{96DAC541-7B7A-43D3-8B79-37D633B846F1}">
                      <asvg:svgBlip xmlns:asvg="http://schemas.microsoft.com/office/drawing/2016/SVG/main" r:embed="rId5"/>
                    </a:ext>
                  </a:extLst>
                </a:blip>
              </a:buBlip>
              <a:defRPr>
                <a:solidFill>
                  <a:schemeClr val="bg1"/>
                </a:solidFill>
              </a:defRPr>
            </a:lvl4pPr>
            <a:lvl5pPr marL="900000" indent="-180000">
              <a:buFontTx/>
              <a:buBlip>
                <a:blip r:embed="rId4">
                  <a:extLst>
                    <a:ext uri="{96DAC541-7B7A-43D3-8B79-37D633B846F1}">
                      <asvg:svgBlip xmlns:asvg="http://schemas.microsoft.com/office/drawing/2016/SVG/main" r:embed="rId5"/>
                    </a:ext>
                  </a:extLst>
                </a:blip>
              </a:buBlip>
              <a:defRPr>
                <a:solidFill>
                  <a:schemeClr val="bg1"/>
                </a:solidFill>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20" name="Content Placeholder 2">
            <a:extLst>
              <a:ext uri="{FF2B5EF4-FFF2-40B4-BE49-F238E27FC236}">
                <a16:creationId xmlns:a16="http://schemas.microsoft.com/office/drawing/2014/main" id="{253AA1B4-8936-06B5-5473-1EA785160F2A}"/>
              </a:ext>
            </a:extLst>
          </p:cNvPr>
          <p:cNvSpPr>
            <a:spLocks noGrp="1"/>
          </p:cNvSpPr>
          <p:nvPr>
            <p:ph sz="half" idx="16" hasCustomPrompt="1"/>
          </p:nvPr>
        </p:nvSpPr>
        <p:spPr>
          <a:xfrm>
            <a:off x="8662256" y="2538000"/>
            <a:ext cx="2610000" cy="4320000"/>
          </a:xfrm>
          <a:solidFill>
            <a:schemeClr val="accent3"/>
          </a:solidFill>
        </p:spPr>
        <p:txBody>
          <a:bodyPr lIns="216000" tIns="360000" rIns="180000" bIns="180000"/>
          <a:lstStyle>
            <a:lvl1pPr marL="180000" indent="-180000">
              <a:buFontTx/>
              <a:buBlip>
                <a:blip r:embed="rId2">
                  <a:extLst>
                    <a:ext uri="{96DAC541-7B7A-43D3-8B79-37D633B846F1}">
                      <asvg:svgBlip xmlns:asvg="http://schemas.microsoft.com/office/drawing/2016/SVG/main" r:embed="rId3"/>
                    </a:ext>
                  </a:extLst>
                </a:blip>
              </a:buBlip>
              <a:defRPr/>
            </a:lvl1pPr>
            <a:lvl2pPr marL="360000" indent="-180000">
              <a:buFontTx/>
              <a:buBlip>
                <a:blip r:embed="rId2">
                  <a:extLst>
                    <a:ext uri="{96DAC541-7B7A-43D3-8B79-37D633B846F1}">
                      <asvg:svgBlip xmlns:asvg="http://schemas.microsoft.com/office/drawing/2016/SVG/main" r:embed="rId3"/>
                    </a:ext>
                  </a:extLst>
                </a:blip>
              </a:buBlip>
              <a:defRPr/>
            </a:lvl2pPr>
            <a:lvl3pPr marL="540000" indent="-180000">
              <a:buFontTx/>
              <a:buBlip>
                <a:blip r:embed="rId2">
                  <a:extLst>
                    <a:ext uri="{96DAC541-7B7A-43D3-8B79-37D633B846F1}">
                      <asvg:svgBlip xmlns:asvg="http://schemas.microsoft.com/office/drawing/2016/SVG/main" r:embed="rId3"/>
                    </a:ext>
                  </a:extLst>
                </a:blip>
              </a:buBlip>
              <a:defRPr/>
            </a:lvl3pPr>
            <a:lvl4pPr marL="720000" indent="-180000">
              <a:buFontTx/>
              <a:buBlip>
                <a:blip r:embed="rId2">
                  <a:extLst>
                    <a:ext uri="{96DAC541-7B7A-43D3-8B79-37D633B846F1}">
                      <asvg:svgBlip xmlns:asvg="http://schemas.microsoft.com/office/drawing/2016/SVG/main" r:embed="rId3"/>
                    </a:ext>
                  </a:extLst>
                </a:blip>
              </a:buBlip>
              <a:defRPr/>
            </a:lvl4pPr>
            <a:lvl5pPr marL="900000" indent="-180000">
              <a:buFontTx/>
              <a:buBlip>
                <a:blip r:embed="rId2">
                  <a:extLst>
                    <a:ext uri="{96DAC541-7B7A-43D3-8B79-37D633B846F1}">
                      <asvg:svgBlip xmlns:asvg="http://schemas.microsoft.com/office/drawing/2016/SVG/main" r:embed="rId3"/>
                    </a:ext>
                  </a:extLst>
                </a:blip>
              </a:buBlip>
              <a:defRPr/>
            </a:lvl5pPr>
          </a:lstStyle>
          <a:p>
            <a:pPr lvl="0"/>
            <a:r>
              <a:rPr lang="en-GB" dirty="0"/>
              <a:t>Text here</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Tree>
    <p:extLst>
      <p:ext uri="{BB962C8B-B14F-4D97-AF65-F5344CB8AC3E}">
        <p14:creationId xmlns:p14="http://schemas.microsoft.com/office/powerpoint/2010/main" val="4286835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Quot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2496000" y="1980000"/>
            <a:ext cx="7200000" cy="2700000"/>
          </a:xfrm>
        </p:spPr>
        <p:txBody>
          <a:bodyPr anchor="ctr" anchorCtr="0">
            <a:noAutofit/>
          </a:bodyPr>
          <a:lstStyle>
            <a:lvl1pP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554AA85C-C18B-3D60-E634-CE8B87718DCB}"/>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8" name="Text Placeholder 27">
            <a:extLst>
              <a:ext uri="{FF2B5EF4-FFF2-40B4-BE49-F238E27FC236}">
                <a16:creationId xmlns:a16="http://schemas.microsoft.com/office/drawing/2014/main" id="{3821F1AF-6391-68F9-D858-620A8D9003F0}"/>
              </a:ext>
            </a:extLst>
          </p:cNvPr>
          <p:cNvSpPr>
            <a:spLocks noGrp="1"/>
          </p:cNvSpPr>
          <p:nvPr>
            <p:ph type="body" sz="quarter" idx="13" hasCustomPrompt="1"/>
          </p:nvPr>
        </p:nvSpPr>
        <p:spPr>
          <a:xfrm>
            <a:off x="838200" y="245329"/>
            <a:ext cx="1457325" cy="187325"/>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10" name="Object 4" descr="preencoded.png">
            <a:extLst>
              <a:ext uri="{FF2B5EF4-FFF2-40B4-BE49-F238E27FC236}">
                <a16:creationId xmlns:a16="http://schemas.microsoft.com/office/drawing/2014/main" id="{D2E06782-92E3-4C4D-03C8-DC176F3539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471418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ontac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2999995" y="3892042"/>
            <a:ext cx="4259547" cy="1440000"/>
          </a:xfrm>
        </p:spPr>
        <p:txBody>
          <a:bodyPr/>
          <a:lstStyle>
            <a:lvl1pPr>
              <a:lnSpc>
                <a:spcPts val="2200"/>
              </a:lnSpc>
              <a:defRPr/>
            </a:lvl1pPr>
            <a:lvl2pPr marL="0" indent="-360000">
              <a:lnSpc>
                <a:spcPts val="2200"/>
              </a:lnSpc>
              <a:buFontTx/>
              <a:buBlip>
                <a:blip r:embed="rId2">
                  <a:extLst>
                    <a:ext uri="{96DAC541-7B7A-43D3-8B79-37D633B846F1}">
                      <asvg:svgBlip xmlns:asvg="http://schemas.microsoft.com/office/drawing/2016/SVG/main" r:embed="rId3"/>
                    </a:ext>
                  </a:extLst>
                </a:blip>
              </a:buBlip>
              <a:defRPr/>
            </a:lvl2pPr>
            <a:lvl3pPr marL="0" indent="-360000">
              <a:lnSpc>
                <a:spcPts val="2200"/>
              </a:lnSpc>
              <a:buSzPct val="130000"/>
              <a:buFontTx/>
              <a:buBlip>
                <a:blip r:embed="rId4">
                  <a:extLst>
                    <a:ext uri="{96DAC541-7B7A-43D3-8B79-37D633B846F1}">
                      <asvg:svgBlip xmlns:asvg="http://schemas.microsoft.com/office/drawing/2016/SVG/main" r:embed="rId5"/>
                    </a:ext>
                  </a:extLst>
                </a:blip>
              </a:buBlip>
              <a:defRPr/>
            </a:lvl3pPr>
            <a:lvl4pPr marL="0" indent="-360000">
              <a:lnSpc>
                <a:spcPts val="2200"/>
              </a:lnSpc>
              <a:defRPr/>
            </a:lvl4pPr>
            <a:lvl5pPr marL="0" indent="-360000">
              <a:lnSpc>
                <a:spcPts val="2200"/>
              </a:lnSpc>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2998797" y="3424419"/>
            <a:ext cx="4259547" cy="463070"/>
          </a:xfrm>
        </p:spPr>
        <p:txBody>
          <a:bodyPr anchor="b"/>
          <a:lstStyle>
            <a:lvl1pPr marL="0" indent="0">
              <a:lnSpc>
                <a:spcPts val="2800"/>
              </a:lnSpc>
              <a:buNone/>
              <a:defRPr sz="1800" b="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1" name="Picture Placeholder 9">
            <a:extLst>
              <a:ext uri="{FF2B5EF4-FFF2-40B4-BE49-F238E27FC236}">
                <a16:creationId xmlns:a16="http://schemas.microsoft.com/office/drawing/2014/main" id="{C484E1AE-3316-7324-C33E-EBA690FA916A}"/>
              </a:ext>
            </a:extLst>
          </p:cNvPr>
          <p:cNvSpPr>
            <a:spLocks noGrp="1"/>
          </p:cNvSpPr>
          <p:nvPr>
            <p:ph type="pic" sz="quarter" idx="14"/>
          </p:nvPr>
        </p:nvSpPr>
        <p:spPr>
          <a:xfrm>
            <a:off x="839787" y="3420475"/>
            <a:ext cx="1924039" cy="1924039"/>
          </a:xfrm>
          <a:prstGeom prst="ellipse">
            <a:avLst/>
          </a:prstGeom>
          <a:pattFill prst="pct60">
            <a:fgClr>
              <a:srgbClr val="EFEFF3"/>
            </a:fgClr>
            <a:bgClr>
              <a:schemeClr val="bg1"/>
            </a:bgClr>
          </a:pattFill>
        </p:spPr>
        <p:txBody>
          <a:bodyPr anchor="ctr" anchorCtr="0"/>
          <a:lstStyle>
            <a:lvl1pPr marL="0" indent="0" algn="ctr">
              <a:buNone/>
              <a:defRPr/>
            </a:lvl1pPr>
          </a:lstStyle>
          <a:p>
            <a:endParaRPr lang="da-DK" dirty="0"/>
          </a:p>
        </p:txBody>
      </p:sp>
    </p:spTree>
    <p:extLst>
      <p:ext uri="{BB962C8B-B14F-4D97-AF65-F5344CB8AC3E}">
        <p14:creationId xmlns:p14="http://schemas.microsoft.com/office/powerpoint/2010/main" val="3959387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p:nvPr>
        </p:nvSpPr>
        <p:spPr>
          <a:xfrm>
            <a:off x="839788" y="1368000"/>
            <a:ext cx="3932237" cy="1600200"/>
          </a:xfrm>
        </p:spPr>
        <p:txBody>
          <a:bodyPr anchor="t" anchorCtr="0"/>
          <a:lstStyle>
            <a:lvl1pPr>
              <a:defRPr sz="3200"/>
            </a:lvl1pPr>
          </a:lstStyle>
          <a:p>
            <a:r>
              <a:rPr lang="en-GB"/>
              <a:t>Click to edit Master title style</a:t>
            </a:r>
            <a:endParaRPr lang="da-DK"/>
          </a:p>
        </p:txBody>
      </p:sp>
      <p:sp>
        <p:nvSpPr>
          <p:cNvPr id="3" name="Content Placeholder 2">
            <a:extLst>
              <a:ext uri="{FF2B5EF4-FFF2-40B4-BE49-F238E27FC236}">
                <a16:creationId xmlns:a16="http://schemas.microsoft.com/office/drawing/2014/main" id="{5578E029-33E7-8FA2-1B2C-9A82A9856F6D}"/>
              </a:ext>
            </a:extLst>
          </p:cNvPr>
          <p:cNvSpPr>
            <a:spLocks noGrp="1"/>
          </p:cNvSpPr>
          <p:nvPr>
            <p:ph idx="1"/>
          </p:nvPr>
        </p:nvSpPr>
        <p:spPr>
          <a:xfrm>
            <a:off x="5183188" y="3348000"/>
            <a:ext cx="6172200" cy="2513050"/>
          </a:xfrm>
        </p:spPr>
        <p:txBody>
          <a:bodyPr/>
          <a:lstStyle>
            <a:lvl1pPr>
              <a:lnSpc>
                <a:spcPts val="1800"/>
              </a:lnSpc>
              <a:defRPr sz="1200" baseline="0"/>
            </a:lvl1pPr>
            <a:lvl2pPr>
              <a:lnSpc>
                <a:spcPts val="1800"/>
              </a:lnSpc>
              <a:defRPr sz="1200" baseline="0"/>
            </a:lvl2pPr>
            <a:lvl3pPr>
              <a:lnSpc>
                <a:spcPts val="1800"/>
              </a:lnSpc>
              <a:defRPr sz="1200" baseline="0"/>
            </a:lvl3pPr>
            <a:lvl4pPr>
              <a:lnSpc>
                <a:spcPts val="1800"/>
              </a:lnSpc>
              <a:defRPr sz="1200" baseline="0"/>
            </a:lvl4pPr>
            <a:lvl5pPr>
              <a:lnSpc>
                <a:spcPts val="1800"/>
              </a:lnSpc>
              <a:defRPr sz="1200" baseline="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Text Placeholder 3">
            <a:extLst>
              <a:ext uri="{FF2B5EF4-FFF2-40B4-BE49-F238E27FC236}">
                <a16:creationId xmlns:a16="http://schemas.microsoft.com/office/drawing/2014/main" id="{B8520A74-6545-6338-305A-BEEDA44F7603}"/>
              </a:ext>
            </a:extLst>
          </p:cNvPr>
          <p:cNvSpPr>
            <a:spLocks noGrp="1"/>
          </p:cNvSpPr>
          <p:nvPr>
            <p:ph type="body" sz="half" idx="2"/>
          </p:nvPr>
        </p:nvSpPr>
        <p:spPr>
          <a:xfrm>
            <a:off x="846000" y="3348000"/>
            <a:ext cx="3932237" cy="2513050"/>
          </a:xfrm>
        </p:spPr>
        <p:txBody>
          <a:bodyPr anchor="t" anchorCtr="0"/>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p>
            <a:fld id="{8548A973-7624-4F4F-9921-E3A1FFC20EA6}" type="datetime2">
              <a:rPr lang="da-DK" smtClean="0"/>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E5940CD5-4923-F62F-A0C4-F3E4BB94423B}"/>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8301665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838200" y="2628900"/>
            <a:ext cx="10494364" cy="1600200"/>
          </a:xfrm>
        </p:spPr>
        <p:txBody>
          <a:bodyPr anchor="ctr" anchorCtr="0"/>
          <a:lstStyle>
            <a:lvl1pPr algn="ctr">
              <a:defRPr sz="4000">
                <a:latin typeface="Telegraf" pitchFamily="2" charset="77"/>
              </a:defRPr>
            </a:lvl1pPr>
          </a:lstStyle>
          <a:p>
            <a:r>
              <a:rPr lang="en-GB" dirty="0"/>
              <a:t>Insert </a:t>
            </a:r>
            <a:r>
              <a:rPr lang="en-GB" dirty="0" err="1"/>
              <a:t>titel</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Tree>
    <p:extLst>
      <p:ext uri="{BB962C8B-B14F-4D97-AF65-F5344CB8AC3E}">
        <p14:creationId xmlns:p14="http://schemas.microsoft.com/office/powerpoint/2010/main" val="831010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20C22-BE9F-B1FD-C259-4BC964B762F1}"/>
              </a:ext>
            </a:extLst>
          </p:cNvPr>
          <p:cNvSpPr>
            <a:spLocks noGrp="1"/>
          </p:cNvSpPr>
          <p:nvPr>
            <p:ph type="title" hasCustomPrompt="1"/>
          </p:nvPr>
        </p:nvSpPr>
        <p:spPr>
          <a:xfrm>
            <a:off x="2848131" y="2628900"/>
            <a:ext cx="8079699" cy="1600200"/>
          </a:xfrm>
        </p:spPr>
        <p:txBody>
          <a:bodyPr anchor="ctr" anchorCtr="0"/>
          <a:lstStyle>
            <a:lvl1pPr algn="l">
              <a:defRPr sz="2800">
                <a:latin typeface="Telegraf" pitchFamily="2" charset="77"/>
              </a:defRPr>
            </a:lvl1pPr>
          </a:lstStyle>
          <a:p>
            <a:r>
              <a:rPr lang="en-GB" dirty="0"/>
              <a:t>Insert argument</a:t>
            </a:r>
            <a:endParaRPr lang="da-DK" dirty="0"/>
          </a:p>
        </p:txBody>
      </p:sp>
      <p:sp>
        <p:nvSpPr>
          <p:cNvPr id="5" name="Date Placeholder 4">
            <a:extLst>
              <a:ext uri="{FF2B5EF4-FFF2-40B4-BE49-F238E27FC236}">
                <a16:creationId xmlns:a16="http://schemas.microsoft.com/office/drawing/2014/main" id="{DF0E646E-FA54-BEE1-252C-38BFC8A48BB8}"/>
              </a:ext>
            </a:extLst>
          </p:cNvPr>
          <p:cNvSpPr>
            <a:spLocks noGrp="1"/>
          </p:cNvSpPr>
          <p:nvPr>
            <p:ph type="dt" sz="half" idx="10"/>
          </p:nvPr>
        </p:nvSpPr>
        <p:spPr/>
        <p:txBody>
          <a:bodyPr/>
          <a:lstStyle>
            <a:lvl1pPr>
              <a:defRPr>
                <a:latin typeface="Telegraf" pitchFamily="2" charset="77"/>
              </a:defRPr>
            </a:lvl1pPr>
          </a:lstStyle>
          <a:p>
            <a:fld id="{8548A973-7624-4F4F-9921-E3A1FFC20EA6}" type="datetime2">
              <a:rPr lang="da-DK" smtClean="0"/>
              <a:pPr/>
              <a:t>22. november 2022</a:t>
            </a:fld>
            <a:endParaRPr lang="da-DK"/>
          </a:p>
        </p:txBody>
      </p:sp>
      <p:sp>
        <p:nvSpPr>
          <p:cNvPr id="6" name="Footer Placeholder 5">
            <a:extLst>
              <a:ext uri="{FF2B5EF4-FFF2-40B4-BE49-F238E27FC236}">
                <a16:creationId xmlns:a16="http://schemas.microsoft.com/office/drawing/2014/main" id="{008C8BD7-5BE0-0626-3B81-059AEFE5064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17A11028-1B7F-64C2-91F4-98E66E095309}"/>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4" name="Pladsholder til indhold 3">
            <a:extLst>
              <a:ext uri="{FF2B5EF4-FFF2-40B4-BE49-F238E27FC236}">
                <a16:creationId xmlns:a16="http://schemas.microsoft.com/office/drawing/2014/main" id="{B5B8C8CA-DD01-6340-A0AD-1CC6B280D369}"/>
              </a:ext>
            </a:extLst>
          </p:cNvPr>
          <p:cNvSpPr>
            <a:spLocks noGrp="1"/>
          </p:cNvSpPr>
          <p:nvPr>
            <p:ph sz="quarter" idx="13" hasCustomPrompt="1"/>
          </p:nvPr>
        </p:nvSpPr>
        <p:spPr>
          <a:xfrm>
            <a:off x="1058779" y="2628901"/>
            <a:ext cx="1558254" cy="1600200"/>
          </a:xfrm>
        </p:spPr>
        <p:txBody>
          <a:bodyPr/>
          <a:lstStyle/>
          <a:p>
            <a:pPr lvl="0"/>
            <a:r>
              <a:rPr lang="da-DK" dirty="0"/>
              <a:t>ikon</a:t>
            </a:r>
          </a:p>
        </p:txBody>
      </p:sp>
    </p:spTree>
    <p:extLst>
      <p:ext uri="{BB962C8B-B14F-4D97-AF65-F5344CB8AC3E}">
        <p14:creationId xmlns:p14="http://schemas.microsoft.com/office/powerpoint/2010/main" val="74734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_Section Header">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D5A6D-A29B-780A-548D-FB190E2E49B8}"/>
              </a:ext>
            </a:extLst>
          </p:cNvPr>
          <p:cNvSpPr>
            <a:spLocks noGrp="1"/>
          </p:cNvSpPr>
          <p:nvPr>
            <p:ph type="title" hasCustomPrompt="1"/>
          </p:nvPr>
        </p:nvSpPr>
        <p:spPr>
          <a:xfrm>
            <a:off x="846000" y="1440000"/>
            <a:ext cx="9144000" cy="810000"/>
          </a:xfrm>
        </p:spPr>
        <p:txBody>
          <a:bodyPr anchor="t" anchorCtr="0">
            <a:noAutofit/>
          </a:bodyPr>
          <a:lstStyle>
            <a:lvl1pPr>
              <a:lnSpc>
                <a:spcPts val="8000"/>
              </a:lnSpc>
              <a:defRPr sz="7000" b="1" i="0" cap="all" baseline="0">
                <a:solidFill>
                  <a:schemeClr val="bg1"/>
                </a:solidFill>
              </a:defRPr>
            </a:lvl1pPr>
          </a:lstStyle>
          <a:p>
            <a:r>
              <a:rPr lang="en-GB" dirty="0" err="1"/>
              <a:t>ChAPTER</a:t>
            </a:r>
            <a:r>
              <a:rPr lang="en-GB" dirty="0"/>
              <a:t> NO</a:t>
            </a:r>
            <a:endParaRPr lang="da-DK" dirty="0"/>
          </a:p>
        </p:txBody>
      </p:sp>
      <p:sp>
        <p:nvSpPr>
          <p:cNvPr id="3" name="Text Placeholder 2">
            <a:extLst>
              <a:ext uri="{FF2B5EF4-FFF2-40B4-BE49-F238E27FC236}">
                <a16:creationId xmlns:a16="http://schemas.microsoft.com/office/drawing/2014/main" id="{CCA05F2F-3BB2-95BA-2919-F6FFA36D4BD8}"/>
              </a:ext>
            </a:extLst>
          </p:cNvPr>
          <p:cNvSpPr>
            <a:spLocks noGrp="1"/>
          </p:cNvSpPr>
          <p:nvPr>
            <p:ph type="body" idx="1" hasCustomPrompt="1"/>
          </p:nvPr>
        </p:nvSpPr>
        <p:spPr>
          <a:xfrm>
            <a:off x="846000" y="2340000"/>
            <a:ext cx="9144000" cy="810000"/>
          </a:xfrm>
        </p:spPr>
        <p:txBody>
          <a:bodyPr anchor="t" anchorCtr="0">
            <a:noAutofit/>
          </a:bodyPr>
          <a:lstStyle>
            <a:lvl1pPr marL="0" indent="0">
              <a:lnSpc>
                <a:spcPts val="8000"/>
              </a:lnSpc>
              <a:buNone/>
              <a:defRPr sz="7000" b="1" i="0" cap="all" baseline="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CHAPTER HEADING</a:t>
            </a:r>
          </a:p>
        </p:txBody>
      </p:sp>
      <p:sp>
        <p:nvSpPr>
          <p:cNvPr id="4" name="Date Placeholder 3">
            <a:extLst>
              <a:ext uri="{FF2B5EF4-FFF2-40B4-BE49-F238E27FC236}">
                <a16:creationId xmlns:a16="http://schemas.microsoft.com/office/drawing/2014/main" id="{1F5A35A9-EB03-E1BF-CCA2-B478BEBCD770}"/>
              </a:ext>
            </a:extLst>
          </p:cNvPr>
          <p:cNvSpPr>
            <a:spLocks noGrp="1"/>
          </p:cNvSpPr>
          <p:nvPr>
            <p:ph type="dt" sz="half" idx="10"/>
          </p:nvPr>
        </p:nvSpPr>
        <p:spPr/>
        <p:txBody>
          <a:bodyPr/>
          <a:lstStyle/>
          <a:p>
            <a:fld id="{8448093C-F366-C24E-AA10-6FDB0B1E12DA}" type="datetime2">
              <a:rPr lang="da-DK" smtClean="0"/>
              <a:t>22. november 2022</a:t>
            </a:fld>
            <a:endParaRPr lang="da-DK"/>
          </a:p>
        </p:txBody>
      </p:sp>
      <p:sp>
        <p:nvSpPr>
          <p:cNvPr id="5" name="Footer Placeholder 4">
            <a:extLst>
              <a:ext uri="{FF2B5EF4-FFF2-40B4-BE49-F238E27FC236}">
                <a16:creationId xmlns:a16="http://schemas.microsoft.com/office/drawing/2014/main" id="{67E73A8A-9814-FFC8-48E1-BA8477B38A2D}"/>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892EDD01-E19E-BB30-7492-D6E908900A96}"/>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sp>
        <p:nvSpPr>
          <p:cNvPr id="10" name="Object21">
            <a:extLst>
              <a:ext uri="{FF2B5EF4-FFF2-40B4-BE49-F238E27FC236}">
                <a16:creationId xmlns:a16="http://schemas.microsoft.com/office/drawing/2014/main" id="{09DA315D-76B3-6024-E155-A769EA6591E0}"/>
              </a:ext>
            </a:extLst>
          </p:cNvPr>
          <p:cNvSpPr/>
          <p:nvPr userDrawn="1"/>
        </p:nvSpPr>
        <p:spPr>
          <a:xfrm>
            <a:off x="1133383" y="5499934"/>
            <a:ext cx="917243" cy="358553"/>
          </a:xfrm>
          <a:prstGeom prst="rect">
            <a:avLst/>
          </a:prstGeom>
          <a:noFill/>
          <a:ln/>
        </p:spPr>
        <p:txBody>
          <a:bodyPr wrap="square" lIns="0" tIns="0" rIns="0" bIns="0" rtlCol="0" anchor="ctr"/>
          <a:lstStyle/>
          <a:p>
            <a:pPr algn="ctr">
              <a:lnSpc>
                <a:spcPts val="155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Attraction</a:t>
            </a:r>
            <a:endParaRPr lang="en-US" sz="1300" spc="20" baseline="0" dirty="0">
              <a:latin typeface="Arial" panose="020B0604020202020204" pitchFamily="34" charset="0"/>
              <a:cs typeface="Arial" panose="020B0604020202020204" pitchFamily="34" charset="0"/>
            </a:endParaRPr>
          </a:p>
        </p:txBody>
      </p:sp>
      <p:pic>
        <p:nvPicPr>
          <p:cNvPr id="12" name="Object 3">
            <a:extLst>
              <a:ext uri="{FF2B5EF4-FFF2-40B4-BE49-F238E27FC236}">
                <a16:creationId xmlns:a16="http://schemas.microsoft.com/office/drawing/2014/main" id="{9F276EFB-FAED-3960-1327-681F062A24C4}"/>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8167266" y="4924920"/>
            <a:ext cx="648000" cy="648000"/>
          </a:xfrm>
          <a:prstGeom prst="rect">
            <a:avLst/>
          </a:prstGeom>
        </p:spPr>
      </p:pic>
      <p:pic>
        <p:nvPicPr>
          <p:cNvPr id="13" name="Object 4">
            <a:extLst>
              <a:ext uri="{FF2B5EF4-FFF2-40B4-BE49-F238E27FC236}">
                <a16:creationId xmlns:a16="http://schemas.microsoft.com/office/drawing/2014/main" id="{A2614B60-DCF7-8DB8-F44A-899BAD1B87BA}"/>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6373675" y="4924920"/>
            <a:ext cx="648000" cy="648000"/>
          </a:xfrm>
          <a:prstGeom prst="rect">
            <a:avLst/>
          </a:prstGeom>
        </p:spPr>
      </p:pic>
      <p:pic>
        <p:nvPicPr>
          <p:cNvPr id="14" name="Object 5">
            <a:extLst>
              <a:ext uri="{FF2B5EF4-FFF2-40B4-BE49-F238E27FC236}">
                <a16:creationId xmlns:a16="http://schemas.microsoft.com/office/drawing/2014/main" id="{4F86A87E-C29E-1942-66A2-CC2C4284972B}"/>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4605198" y="4924920"/>
            <a:ext cx="648000" cy="648000"/>
          </a:xfrm>
          <a:prstGeom prst="rect">
            <a:avLst/>
          </a:prstGeom>
        </p:spPr>
      </p:pic>
      <p:pic>
        <p:nvPicPr>
          <p:cNvPr id="15" name="Object 6">
            <a:extLst>
              <a:ext uri="{FF2B5EF4-FFF2-40B4-BE49-F238E27FC236}">
                <a16:creationId xmlns:a16="http://schemas.microsoft.com/office/drawing/2014/main" id="{1BCCCA81-9068-981C-5C52-17DBA4AFAC25}"/>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9790812" y="4924920"/>
            <a:ext cx="648000" cy="648000"/>
          </a:xfrm>
          <a:prstGeom prst="rect">
            <a:avLst/>
          </a:prstGeom>
        </p:spPr>
      </p:pic>
      <p:pic>
        <p:nvPicPr>
          <p:cNvPr id="16" name="Object 7" descr="preencoded.png">
            <a:extLst>
              <a:ext uri="{FF2B5EF4-FFF2-40B4-BE49-F238E27FC236}">
                <a16:creationId xmlns:a16="http://schemas.microsoft.com/office/drawing/2014/main" id="{E8095FA1-23F7-63E0-C8F3-4CA389DB9EB6}"/>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838200" y="6031930"/>
            <a:ext cx="10496550" cy="69850"/>
          </a:xfrm>
          <a:prstGeom prst="rect">
            <a:avLst/>
          </a:prstGeom>
        </p:spPr>
      </p:pic>
      <p:pic>
        <p:nvPicPr>
          <p:cNvPr id="17" name="Object 8" descr="preencoded.png">
            <a:extLst>
              <a:ext uri="{FF2B5EF4-FFF2-40B4-BE49-F238E27FC236}">
                <a16:creationId xmlns:a16="http://schemas.microsoft.com/office/drawing/2014/main" id="{620FFAD9-BBF7-3106-B972-77C4653DCFC7}"/>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1290300" y="5917630"/>
            <a:ext cx="69850" cy="304800"/>
          </a:xfrm>
          <a:prstGeom prst="rect">
            <a:avLst/>
          </a:prstGeom>
        </p:spPr>
      </p:pic>
      <p:pic>
        <p:nvPicPr>
          <p:cNvPr id="18" name="Object 11">
            <a:extLst>
              <a:ext uri="{FF2B5EF4-FFF2-40B4-BE49-F238E27FC236}">
                <a16:creationId xmlns:a16="http://schemas.microsoft.com/office/drawing/2014/main" id="{5622B7ED-18ED-D010-CBE7-A471D8E42B79}"/>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2884056" y="4924920"/>
            <a:ext cx="648000" cy="648000"/>
          </a:xfrm>
          <a:prstGeom prst="rect">
            <a:avLst/>
          </a:prstGeom>
        </p:spPr>
      </p:pic>
      <p:pic>
        <p:nvPicPr>
          <p:cNvPr id="20" name="Object 2">
            <a:extLst>
              <a:ext uri="{FF2B5EF4-FFF2-40B4-BE49-F238E27FC236}">
                <a16:creationId xmlns:a16="http://schemas.microsoft.com/office/drawing/2014/main" id="{D04D0E2B-97F9-68E7-AD0D-9D3BCC3437AF}"/>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1273310" y="4925597"/>
            <a:ext cx="648000" cy="648000"/>
          </a:xfrm>
          <a:prstGeom prst="rect">
            <a:avLst/>
          </a:prstGeom>
        </p:spPr>
      </p:pic>
      <p:sp>
        <p:nvSpPr>
          <p:cNvPr id="22" name="Object13">
            <a:extLst>
              <a:ext uri="{FF2B5EF4-FFF2-40B4-BE49-F238E27FC236}">
                <a16:creationId xmlns:a16="http://schemas.microsoft.com/office/drawing/2014/main" id="{77ACAC38-52C8-7401-08DD-0AB987598DF4}"/>
              </a:ext>
            </a:extLst>
          </p:cNvPr>
          <p:cNvSpPr/>
          <p:nvPr userDrawn="1"/>
        </p:nvSpPr>
        <p:spPr>
          <a:xfrm>
            <a:off x="260985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Recruitment</a:t>
            </a:r>
            <a:endParaRPr lang="en-US" sz="1300" spc="20" baseline="0" dirty="0">
              <a:latin typeface="Arial" panose="020B0604020202020204" pitchFamily="34" charset="0"/>
              <a:cs typeface="Arial" panose="020B0604020202020204" pitchFamily="34" charset="0"/>
            </a:endParaRPr>
          </a:p>
        </p:txBody>
      </p:sp>
      <p:sp>
        <p:nvSpPr>
          <p:cNvPr id="23" name="Object14">
            <a:extLst>
              <a:ext uri="{FF2B5EF4-FFF2-40B4-BE49-F238E27FC236}">
                <a16:creationId xmlns:a16="http://schemas.microsoft.com/office/drawing/2014/main" id="{ADE5F49D-A2E9-9BEF-6EAF-0A52CCDEAE5E}"/>
              </a:ext>
            </a:extLst>
          </p:cNvPr>
          <p:cNvSpPr/>
          <p:nvPr userDrawn="1"/>
        </p:nvSpPr>
        <p:spPr>
          <a:xfrm>
            <a:off x="7908070" y="5444000"/>
            <a:ext cx="1179681"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Retention</a:t>
            </a:r>
            <a:endParaRPr lang="en-US" sz="1300" spc="20" baseline="0" dirty="0">
              <a:latin typeface="Arial" panose="020B0604020202020204" pitchFamily="34" charset="0"/>
              <a:cs typeface="Arial" panose="020B0604020202020204" pitchFamily="34" charset="0"/>
            </a:endParaRPr>
          </a:p>
        </p:txBody>
      </p:sp>
      <p:sp>
        <p:nvSpPr>
          <p:cNvPr id="24" name="Object15">
            <a:extLst>
              <a:ext uri="{FF2B5EF4-FFF2-40B4-BE49-F238E27FC236}">
                <a16:creationId xmlns:a16="http://schemas.microsoft.com/office/drawing/2014/main" id="{C7F44930-4740-DE8B-1FCA-75DA37A329E9}"/>
              </a:ext>
            </a:extLst>
          </p:cNvPr>
          <p:cNvSpPr/>
          <p:nvPr userDrawn="1"/>
        </p:nvSpPr>
        <p:spPr>
          <a:xfrm>
            <a:off x="612083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Development</a:t>
            </a:r>
            <a:endParaRPr lang="en-US" sz="1300" spc="20" baseline="0" dirty="0">
              <a:latin typeface="Arial" panose="020B0604020202020204" pitchFamily="34" charset="0"/>
              <a:cs typeface="Arial" panose="020B0604020202020204" pitchFamily="34" charset="0"/>
            </a:endParaRPr>
          </a:p>
        </p:txBody>
      </p:sp>
      <p:sp>
        <p:nvSpPr>
          <p:cNvPr id="25" name="Object16">
            <a:extLst>
              <a:ext uri="{FF2B5EF4-FFF2-40B4-BE49-F238E27FC236}">
                <a16:creationId xmlns:a16="http://schemas.microsoft.com/office/drawing/2014/main" id="{0405CDC0-AEA5-1FCC-3F02-6AEA0DBF6684}"/>
              </a:ext>
            </a:extLst>
          </p:cNvPr>
          <p:cNvSpPr/>
          <p:nvPr userDrawn="1"/>
        </p:nvSpPr>
        <p:spPr>
          <a:xfrm>
            <a:off x="4333590" y="5444000"/>
            <a:ext cx="1175020"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Onboarding</a:t>
            </a:r>
            <a:endParaRPr lang="en-US" sz="1300" spc="20" baseline="0" dirty="0">
              <a:latin typeface="Arial" panose="020B0604020202020204" pitchFamily="34" charset="0"/>
              <a:cs typeface="Arial" panose="020B0604020202020204" pitchFamily="34" charset="0"/>
            </a:endParaRPr>
          </a:p>
        </p:txBody>
      </p:sp>
      <p:sp>
        <p:nvSpPr>
          <p:cNvPr id="26" name="Object17">
            <a:extLst>
              <a:ext uri="{FF2B5EF4-FFF2-40B4-BE49-F238E27FC236}">
                <a16:creationId xmlns:a16="http://schemas.microsoft.com/office/drawing/2014/main" id="{535DD5E0-3E13-DF3B-F062-B25E3A887096}"/>
              </a:ext>
            </a:extLst>
          </p:cNvPr>
          <p:cNvSpPr/>
          <p:nvPr userDrawn="1"/>
        </p:nvSpPr>
        <p:spPr>
          <a:xfrm>
            <a:off x="9511161" y="5444000"/>
            <a:ext cx="1170359" cy="461456"/>
          </a:xfrm>
          <a:prstGeom prst="rect">
            <a:avLst/>
          </a:prstGeom>
          <a:noFill/>
          <a:ln/>
        </p:spPr>
        <p:txBody>
          <a:bodyPr wrap="square" lIns="0" tIns="0" rIns="0" bIns="0" rtlCol="0" anchor="ctr"/>
          <a:lstStyle/>
          <a:p>
            <a:pPr algn="ctr">
              <a:lnSpc>
                <a:spcPts val="1600"/>
              </a:lnSpc>
            </a:pPr>
            <a:r>
              <a:rPr lang="en-US" sz="1300" spc="20" baseline="0" dirty="0">
                <a:solidFill>
                  <a:srgbClr val="FFFFFF"/>
                </a:solidFill>
                <a:latin typeface="Arial" panose="020B0604020202020204" pitchFamily="34" charset="0"/>
                <a:ea typeface="Telegraf SemiBold" pitchFamily="34" charset="-122"/>
                <a:cs typeface="Arial" panose="020B0604020202020204" pitchFamily="34" charset="0"/>
              </a:rPr>
              <a:t>Offboarding</a:t>
            </a:r>
            <a:endParaRPr lang="en-US" sz="1300" spc="20" baseline="0" dirty="0">
              <a:latin typeface="Arial" panose="020B0604020202020204" pitchFamily="34" charset="0"/>
              <a:cs typeface="Arial" panose="020B0604020202020204" pitchFamily="34" charset="0"/>
            </a:endParaRPr>
          </a:p>
        </p:txBody>
      </p:sp>
      <p:sp>
        <p:nvSpPr>
          <p:cNvPr id="28" name="Text Placeholder 27">
            <a:extLst>
              <a:ext uri="{FF2B5EF4-FFF2-40B4-BE49-F238E27FC236}">
                <a16:creationId xmlns:a16="http://schemas.microsoft.com/office/drawing/2014/main" id="{76A9B5CF-A03C-B789-B4B8-7D351E301B78}"/>
              </a:ext>
            </a:extLst>
          </p:cNvPr>
          <p:cNvSpPr>
            <a:spLocks noGrp="1"/>
          </p:cNvSpPr>
          <p:nvPr>
            <p:ph type="body" sz="quarter" idx="13" hasCustomPrompt="1"/>
          </p:nvPr>
        </p:nvSpPr>
        <p:spPr>
          <a:xfrm>
            <a:off x="838200" y="252000"/>
            <a:ext cx="1440000" cy="180000"/>
          </a:xfrm>
        </p:spPr>
        <p:txBody>
          <a:bodyPr anchor="ctr" anchorCtr="0">
            <a:noAutofit/>
          </a:bodyPr>
          <a:lstStyle>
            <a:lvl1pPr marL="0" indent="0">
              <a:lnSpc>
                <a:spcPts val="1050"/>
              </a:lnSpc>
              <a:buNone/>
              <a:defRPr sz="750" baseline="0">
                <a:solidFill>
                  <a:schemeClr val="bg1"/>
                </a:solidFill>
              </a:defRPr>
            </a:lvl1pPr>
            <a:lvl2pPr marL="144000" indent="0">
              <a:lnSpc>
                <a:spcPts val="1200"/>
              </a:lnSpc>
              <a:buNone/>
              <a:defRPr sz="800" baseline="0">
                <a:solidFill>
                  <a:schemeClr val="bg1"/>
                </a:solidFill>
              </a:defRPr>
            </a:lvl2pPr>
            <a:lvl3pPr>
              <a:lnSpc>
                <a:spcPts val="1200"/>
              </a:lnSpc>
              <a:defRPr sz="800" baseline="0">
                <a:solidFill>
                  <a:schemeClr val="bg1"/>
                </a:solidFill>
              </a:defRPr>
            </a:lvl3pPr>
            <a:lvl4pPr>
              <a:lnSpc>
                <a:spcPts val="1200"/>
              </a:lnSpc>
              <a:defRPr sz="800" baseline="0">
                <a:solidFill>
                  <a:schemeClr val="bg1"/>
                </a:solidFill>
              </a:defRPr>
            </a:lvl4pPr>
            <a:lvl5pPr>
              <a:lnSpc>
                <a:spcPts val="1200"/>
              </a:lnSpc>
              <a:defRPr sz="800" baseline="0">
                <a:solidFill>
                  <a:schemeClr val="bg1"/>
                </a:solidFill>
              </a:defRPr>
            </a:lvl5pPr>
          </a:lstStyle>
          <a:p>
            <a:pPr lvl="0"/>
            <a:r>
              <a:rPr lang="en-GB" dirty="0"/>
              <a:t>Chapter name</a:t>
            </a:r>
          </a:p>
        </p:txBody>
      </p:sp>
      <p:pic>
        <p:nvPicPr>
          <p:cNvPr id="9" name="Graphic 8">
            <a:extLst>
              <a:ext uri="{FF2B5EF4-FFF2-40B4-BE49-F238E27FC236}">
                <a16:creationId xmlns:a16="http://schemas.microsoft.com/office/drawing/2014/main" id="{838E7D7F-D4DB-73BE-5AEA-17063BCCC452}"/>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11555148" y="229550"/>
            <a:ext cx="450000" cy="450000"/>
          </a:xfrm>
          <a:prstGeom prst="rect">
            <a:avLst/>
          </a:prstGeom>
        </p:spPr>
      </p:pic>
      <p:pic>
        <p:nvPicPr>
          <p:cNvPr id="29" name="Object 4" descr="preencoded.png">
            <a:extLst>
              <a:ext uri="{FF2B5EF4-FFF2-40B4-BE49-F238E27FC236}">
                <a16:creationId xmlns:a16="http://schemas.microsoft.com/office/drawing/2014/main" id="{2A22AE10-C4B5-F368-6FB7-CFD3122F3A97}"/>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38071934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F921-42AA-0020-ECEC-43FEA2883350}"/>
              </a:ext>
            </a:extLst>
          </p:cNvPr>
          <p:cNvSpPr>
            <a:spLocks noGrp="1"/>
          </p:cNvSpPr>
          <p:nvPr>
            <p:ph type="title"/>
          </p:nvPr>
        </p:nvSpPr>
        <p:spPr>
          <a:xfrm>
            <a:off x="839788" y="1368000"/>
            <a:ext cx="3932237" cy="1600200"/>
          </a:xfrm>
        </p:spPr>
        <p:txBody>
          <a:bodyPr anchor="b"/>
          <a:lstStyle>
            <a:lvl1pPr>
              <a:defRPr sz="3200"/>
            </a:lvl1pPr>
          </a:lstStyle>
          <a:p>
            <a:r>
              <a:rPr lang="en-GB"/>
              <a:t>Click to edit Master title style</a:t>
            </a:r>
            <a:endParaRPr lang="da-DK"/>
          </a:p>
        </p:txBody>
      </p:sp>
      <p:sp>
        <p:nvSpPr>
          <p:cNvPr id="3" name="Picture Placeholder 2">
            <a:extLst>
              <a:ext uri="{FF2B5EF4-FFF2-40B4-BE49-F238E27FC236}">
                <a16:creationId xmlns:a16="http://schemas.microsoft.com/office/drawing/2014/main" id="{23F4DB7B-9199-D844-CB51-ECAA170003AA}"/>
              </a:ext>
            </a:extLst>
          </p:cNvPr>
          <p:cNvSpPr>
            <a:spLocks noGrp="1"/>
          </p:cNvSpPr>
          <p:nvPr>
            <p:ph type="pic" idx="1" hasCustomPrompt="1"/>
          </p:nvPr>
        </p:nvSpPr>
        <p:spPr>
          <a:xfrm>
            <a:off x="5183188" y="452320"/>
            <a:ext cx="6172200" cy="6405679"/>
          </a:xfrm>
          <a:pattFill prst="pct40">
            <a:fgClr>
              <a:srgbClr val="EFEFF3"/>
            </a:fgClr>
            <a:bgClr>
              <a:schemeClr val="bg1"/>
            </a:bgClr>
          </a:pattFill>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dirty="0" err="1"/>
              <a:t>Insert</a:t>
            </a:r>
            <a:r>
              <a:rPr lang="da-DK" dirty="0"/>
              <a:t> </a:t>
            </a:r>
            <a:r>
              <a:rPr lang="da-DK" dirty="0" err="1"/>
              <a:t>picture</a:t>
            </a:r>
            <a:endParaRPr lang="da-DK" dirty="0"/>
          </a:p>
        </p:txBody>
      </p:sp>
      <p:sp>
        <p:nvSpPr>
          <p:cNvPr id="4" name="Text Placeholder 3">
            <a:extLst>
              <a:ext uri="{FF2B5EF4-FFF2-40B4-BE49-F238E27FC236}">
                <a16:creationId xmlns:a16="http://schemas.microsoft.com/office/drawing/2014/main" id="{B9CC4E3A-72C5-5617-18EF-A3C836C13466}"/>
              </a:ext>
            </a:extLst>
          </p:cNvPr>
          <p:cNvSpPr>
            <a:spLocks noGrp="1"/>
          </p:cNvSpPr>
          <p:nvPr>
            <p:ph type="body" sz="half" idx="2"/>
          </p:nvPr>
        </p:nvSpPr>
        <p:spPr>
          <a:xfrm>
            <a:off x="846000" y="3348000"/>
            <a:ext cx="3932237" cy="2513050"/>
          </a:xfrm>
        </p:spPr>
        <p:txBody>
          <a:bodyPr/>
          <a:lstStyle>
            <a:lvl1pPr marL="0" indent="0">
              <a:lnSpc>
                <a:spcPts val="2800"/>
              </a:lnSpc>
              <a:buNone/>
              <a:defRPr sz="18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CD25DE-1064-7ABF-7B2A-CEB0738DB987}"/>
              </a:ext>
            </a:extLst>
          </p:cNvPr>
          <p:cNvSpPr>
            <a:spLocks noGrp="1"/>
          </p:cNvSpPr>
          <p:nvPr>
            <p:ph type="dt" sz="half" idx="10"/>
          </p:nvPr>
        </p:nvSpPr>
        <p:spPr/>
        <p:txBody>
          <a:bodyPr/>
          <a:lstStyle/>
          <a:p>
            <a:fld id="{5654E360-6A11-944A-89E7-8E5BBB84148F}" type="datetime2">
              <a:rPr lang="da-DK" smtClean="0"/>
              <a:t>22. november 2022</a:t>
            </a:fld>
            <a:endParaRPr lang="da-DK"/>
          </a:p>
        </p:txBody>
      </p:sp>
      <p:sp>
        <p:nvSpPr>
          <p:cNvPr id="6" name="Footer Placeholder 5">
            <a:extLst>
              <a:ext uri="{FF2B5EF4-FFF2-40B4-BE49-F238E27FC236}">
                <a16:creationId xmlns:a16="http://schemas.microsoft.com/office/drawing/2014/main" id="{04B2EDDB-411C-40B0-26CF-3C68E349A27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ADDA940-70A9-5553-5B4D-3CA58990D854}"/>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8" name="Text Placeholder 7">
            <a:extLst>
              <a:ext uri="{FF2B5EF4-FFF2-40B4-BE49-F238E27FC236}">
                <a16:creationId xmlns:a16="http://schemas.microsoft.com/office/drawing/2014/main" id="{C6EC2D51-3D70-1425-15E6-CA6B26B85410}"/>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32006446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End slid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722C-CD0F-2FB9-10FC-26FCAA5BCBD1}"/>
              </a:ext>
            </a:extLst>
          </p:cNvPr>
          <p:cNvSpPr>
            <a:spLocks noGrp="1"/>
          </p:cNvSpPr>
          <p:nvPr>
            <p:ph type="title"/>
          </p:nvPr>
        </p:nvSpPr>
        <p:spPr>
          <a:xfrm>
            <a:off x="839788" y="1980000"/>
            <a:ext cx="7200000" cy="2700000"/>
          </a:xfrm>
        </p:spPr>
        <p:txBody>
          <a:bodyPr anchor="ctr" anchorCtr="0">
            <a:noAutofit/>
          </a:bodyPr>
          <a:lstStyle>
            <a:lvl1pPr algn="ctr">
              <a:lnSpc>
                <a:spcPts val="4000"/>
              </a:lnSpc>
              <a:defRPr sz="3200" b="0" i="0" baseline="0">
                <a:solidFill>
                  <a:schemeClr val="bg1"/>
                </a:solidFill>
                <a:latin typeface="+mn-lt"/>
              </a:defRPr>
            </a:lvl1pPr>
          </a:lstStyle>
          <a:p>
            <a:r>
              <a:rPr lang="en-GB" dirty="0"/>
              <a:t>Click to edit Master title style</a:t>
            </a:r>
            <a:endParaRPr lang="da-DK" dirty="0"/>
          </a:p>
        </p:txBody>
      </p:sp>
      <p:sp>
        <p:nvSpPr>
          <p:cNvPr id="3" name="Date Placeholder 2">
            <a:extLst>
              <a:ext uri="{FF2B5EF4-FFF2-40B4-BE49-F238E27FC236}">
                <a16:creationId xmlns:a16="http://schemas.microsoft.com/office/drawing/2014/main" id="{F6A16BDC-29A8-4197-725B-01D40B300385}"/>
              </a:ext>
            </a:extLst>
          </p:cNvPr>
          <p:cNvSpPr>
            <a:spLocks noGrp="1"/>
          </p:cNvSpPr>
          <p:nvPr>
            <p:ph type="dt" sz="half" idx="10"/>
          </p:nvPr>
        </p:nvSpPr>
        <p:spPr/>
        <p:txBody>
          <a:bodyPr/>
          <a:lstStyle/>
          <a:p>
            <a:fld id="{284A184C-98DD-754F-9387-58C3F2DFAA5D}" type="datetime2">
              <a:rPr lang="da-DK" smtClean="0"/>
              <a:t>22. november 2022</a:t>
            </a:fld>
            <a:endParaRPr lang="da-DK"/>
          </a:p>
        </p:txBody>
      </p:sp>
      <p:sp>
        <p:nvSpPr>
          <p:cNvPr id="4" name="Footer Placeholder 3">
            <a:extLst>
              <a:ext uri="{FF2B5EF4-FFF2-40B4-BE49-F238E27FC236}">
                <a16:creationId xmlns:a16="http://schemas.microsoft.com/office/drawing/2014/main" id="{35D65DB2-F17D-1536-6A69-0B8563C1611B}"/>
              </a:ext>
            </a:extLst>
          </p:cNvPr>
          <p:cNvSpPr>
            <a:spLocks noGrp="1"/>
          </p:cNvSpPr>
          <p:nvPr>
            <p:ph type="ftr" sz="quarter" idx="11"/>
          </p:nvPr>
        </p:nvSpPr>
        <p:spPr/>
        <p:txBody>
          <a:bodyPr/>
          <a:lstStyle/>
          <a:p>
            <a:endParaRPr lang="da-DK"/>
          </a:p>
        </p:txBody>
      </p:sp>
      <p:pic>
        <p:nvPicPr>
          <p:cNvPr id="7" name="Graphic 6">
            <a:extLst>
              <a:ext uri="{FF2B5EF4-FFF2-40B4-BE49-F238E27FC236}">
                <a16:creationId xmlns:a16="http://schemas.microsoft.com/office/drawing/2014/main" id="{9BE68189-32E0-75CC-453A-2B7BC3B8EE9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6" name="Graphic 5">
            <a:extLst>
              <a:ext uri="{FF2B5EF4-FFF2-40B4-BE49-F238E27FC236}">
                <a16:creationId xmlns:a16="http://schemas.microsoft.com/office/drawing/2014/main" id="{2BCCE225-037D-733F-C368-C47E92A841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136976" y="977900"/>
            <a:ext cx="5055024" cy="5889186"/>
          </a:xfrm>
          <a:prstGeom prst="rect">
            <a:avLst/>
          </a:prstGeom>
        </p:spPr>
      </p:pic>
    </p:spTree>
    <p:extLst>
      <p:ext uri="{BB962C8B-B14F-4D97-AF65-F5344CB8AC3E}">
        <p14:creationId xmlns:p14="http://schemas.microsoft.com/office/powerpoint/2010/main" val="29778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_Content">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8" name="Graphic 7">
            <a:extLst>
              <a:ext uri="{FF2B5EF4-FFF2-40B4-BE49-F238E27FC236}">
                <a16:creationId xmlns:a16="http://schemas.microsoft.com/office/drawing/2014/main" id="{377A95D8-AD9D-2D0A-5F11-BEB54A6263FE}"/>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9" name="Object 4" descr="preencoded.png">
            <a:extLst>
              <a:ext uri="{FF2B5EF4-FFF2-40B4-BE49-F238E27FC236}">
                <a16:creationId xmlns:a16="http://schemas.microsoft.com/office/drawing/2014/main" id="{FF616E76-DEB2-9BFC-229E-841FF8E0E55E}"/>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11" name="Pladsholder til billede 10">
            <a:extLst>
              <a:ext uri="{FF2B5EF4-FFF2-40B4-BE49-F238E27FC236}">
                <a16:creationId xmlns:a16="http://schemas.microsoft.com/office/drawing/2014/main" id="{DA619B11-3C44-B343-8EA4-84420A7E11F2}"/>
              </a:ext>
            </a:extLst>
          </p:cNvPr>
          <p:cNvSpPr>
            <a:spLocks noGrp="1"/>
          </p:cNvSpPr>
          <p:nvPr>
            <p:ph type="pic" sz="quarter" idx="14"/>
          </p:nvPr>
        </p:nvSpPr>
        <p:spPr>
          <a:xfrm>
            <a:off x="870852" y="1699592"/>
            <a:ext cx="3964401" cy="3965712"/>
          </a:xfrm>
        </p:spPr>
        <p:txBody>
          <a:bodyPr/>
          <a:lstStyle>
            <a:lvl1pPr>
              <a:defRPr>
                <a:latin typeface="Telegraf" pitchFamily="2" charset="77"/>
              </a:defRPr>
            </a:lvl1pPr>
          </a:lstStyle>
          <a:p>
            <a:endParaRPr lang="da-DK"/>
          </a:p>
        </p:txBody>
      </p:sp>
      <p:sp>
        <p:nvSpPr>
          <p:cNvPr id="13" name="Pladsholder til tekst 12">
            <a:extLst>
              <a:ext uri="{FF2B5EF4-FFF2-40B4-BE49-F238E27FC236}">
                <a16:creationId xmlns:a16="http://schemas.microsoft.com/office/drawing/2014/main" id="{43307212-4764-B64E-A902-7C71A566699A}"/>
              </a:ext>
            </a:extLst>
          </p:cNvPr>
          <p:cNvSpPr>
            <a:spLocks noGrp="1"/>
          </p:cNvSpPr>
          <p:nvPr>
            <p:ph type="body" sz="quarter" idx="15"/>
          </p:nvPr>
        </p:nvSpPr>
        <p:spPr>
          <a:xfrm>
            <a:off x="6096000" y="1698896"/>
            <a:ext cx="5249862" cy="3965712"/>
          </a:xfrm>
        </p:spPr>
        <p:txBody>
          <a:bodyPr/>
          <a:lstStyle>
            <a:lvl1pPr>
              <a:defRPr>
                <a:latin typeface="Telegraf" pitchFamily="2" charset="77"/>
              </a:defRPr>
            </a:lvl1pPr>
            <a:lvl2pPr>
              <a:defRPr>
                <a:latin typeface="Telegraf" pitchFamily="2" charset="77"/>
              </a:defRPr>
            </a:lvl2pPr>
            <a:lvl3pPr>
              <a:defRPr>
                <a:latin typeface="Telegraf" pitchFamily="2" charset="77"/>
              </a:defRPr>
            </a:lvl3pPr>
            <a:lvl4pPr>
              <a:defRPr>
                <a:latin typeface="Telegraf" pitchFamily="2" charset="77"/>
              </a:defRPr>
            </a:lvl4pPr>
            <a:lvl5pPr>
              <a:defRPr>
                <a:latin typeface="Telegraf" pitchFamily="2" charset="77"/>
              </a:defRPr>
            </a:lvl5p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91752325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5_Title and Content_light">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p>
            <a:fld id="{CE21FDA0-9B75-FD4B-8974-211DAFD3C1D2}" type="slidenum">
              <a:rPr lang="da-DK" smtClean="0"/>
              <a:t>‹nr.›</a:t>
            </a:fld>
            <a:endParaRPr lang="da-DK" dirty="0"/>
          </a:p>
        </p:txBody>
      </p:sp>
      <p:sp>
        <p:nvSpPr>
          <p:cNvPr id="10" name="Pladsholder til tekst 9">
            <a:extLst>
              <a:ext uri="{FF2B5EF4-FFF2-40B4-BE49-F238E27FC236}">
                <a16:creationId xmlns:a16="http://schemas.microsoft.com/office/drawing/2014/main" id="{FA4ACC73-A1D8-1F4D-8675-E06B189901A9}"/>
              </a:ext>
            </a:extLst>
          </p:cNvPr>
          <p:cNvSpPr>
            <a:spLocks noGrp="1"/>
          </p:cNvSpPr>
          <p:nvPr>
            <p:ph type="body" sz="quarter" idx="14" hasCustomPrompt="1"/>
          </p:nvPr>
        </p:nvSpPr>
        <p:spPr>
          <a:xfrm>
            <a:off x="6096000" y="2124805"/>
            <a:ext cx="5235146" cy="3967076"/>
          </a:xfrm>
        </p:spPr>
        <p:txBody>
          <a:bodyPr anchor="ctr"/>
          <a:lstStyle>
            <a:lvl1pPr marL="457200" indent="-457200">
              <a:lnSpc>
                <a:spcPct val="100000"/>
              </a:lnSpc>
              <a:buFont typeface="Wingdings" pitchFamily="2" charset="2"/>
              <a:buChar char="q"/>
              <a:defRPr sz="2800">
                <a:latin typeface="Telegraf" pitchFamily="2" charset="77"/>
              </a:defRPr>
            </a:lvl1pPr>
            <a:lvl2pPr marL="336600" indent="-228600">
              <a:buFont typeface="Wingdings" pitchFamily="2" charset="2"/>
              <a:buChar char="q"/>
              <a:defRPr/>
            </a:lvl2pPr>
            <a:lvl3pPr marL="444600" indent="-228600">
              <a:buFont typeface="Wingdings" pitchFamily="2" charset="2"/>
              <a:buChar char="q"/>
              <a:defRPr/>
            </a:lvl3pPr>
            <a:lvl4pPr marL="552600" indent="-228600">
              <a:buFont typeface="Wingdings" pitchFamily="2" charset="2"/>
              <a:buChar char="q"/>
              <a:defRPr/>
            </a:lvl4pPr>
            <a:lvl5pPr marL="696600" indent="-228600">
              <a:buFont typeface="Wingdings" pitchFamily="2" charset="2"/>
              <a:buChar char="q"/>
              <a:defRPr/>
            </a:lvl5pPr>
          </a:lstStyle>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br>
              <a:rPr lang="da-DK" dirty="0"/>
            </a:br>
            <a:r>
              <a:rPr lang="da-DK" dirty="0" err="1"/>
              <a:t>xxxxx</a:t>
            </a:r>
            <a:endParaRPr lang="da-DK" dirty="0"/>
          </a:p>
          <a:p>
            <a:pPr lvl="0"/>
            <a:r>
              <a:rPr lang="da-DK" dirty="0"/>
              <a:t>X</a:t>
            </a:r>
          </a:p>
        </p:txBody>
      </p:sp>
      <p:sp>
        <p:nvSpPr>
          <p:cNvPr id="12" name="Pladsholder til billede 11">
            <a:extLst>
              <a:ext uri="{FF2B5EF4-FFF2-40B4-BE49-F238E27FC236}">
                <a16:creationId xmlns:a16="http://schemas.microsoft.com/office/drawing/2014/main" id="{E2A4F88A-F575-D34A-AE93-0AC6C3814400}"/>
              </a:ext>
            </a:extLst>
          </p:cNvPr>
          <p:cNvSpPr>
            <a:spLocks noGrp="1"/>
          </p:cNvSpPr>
          <p:nvPr>
            <p:ph type="pic" sz="quarter" idx="15"/>
          </p:nvPr>
        </p:nvSpPr>
        <p:spPr>
          <a:xfrm>
            <a:off x="860854" y="2124805"/>
            <a:ext cx="3968578" cy="3967076"/>
          </a:xfrm>
        </p:spPr>
        <p:txBody>
          <a:bodyPr/>
          <a:lstStyle>
            <a:lvl1pPr marL="0" indent="0">
              <a:buNone/>
              <a:defRPr>
                <a:latin typeface="Telegraf" pitchFamily="2" charset="77"/>
              </a:defRPr>
            </a:lvl1pPr>
          </a:lstStyle>
          <a:p>
            <a:endParaRPr lang="da-DK" dirty="0"/>
          </a:p>
        </p:txBody>
      </p:sp>
      <p:sp>
        <p:nvSpPr>
          <p:cNvPr id="14" name="Pladsholder til indhold 13">
            <a:extLst>
              <a:ext uri="{FF2B5EF4-FFF2-40B4-BE49-F238E27FC236}">
                <a16:creationId xmlns:a16="http://schemas.microsoft.com/office/drawing/2014/main" id="{4E7AF84B-16D6-0248-B73A-0D7DAE5789D8}"/>
              </a:ext>
            </a:extLst>
          </p:cNvPr>
          <p:cNvSpPr>
            <a:spLocks noGrp="1"/>
          </p:cNvSpPr>
          <p:nvPr>
            <p:ph sz="quarter" idx="16" hasCustomPrompt="1"/>
          </p:nvPr>
        </p:nvSpPr>
        <p:spPr>
          <a:xfrm>
            <a:off x="838200" y="1185863"/>
            <a:ext cx="6983413" cy="630237"/>
          </a:xfrm>
        </p:spPr>
        <p:txBody>
          <a:bodyPr/>
          <a:lstStyle>
            <a:lvl1pPr marL="0" indent="0">
              <a:buNone/>
              <a:defRPr sz="4000">
                <a:latin typeface="Telegraf" pitchFamily="2" charset="77"/>
              </a:defRPr>
            </a:lvl1pPr>
            <a:lvl2pPr marL="108000" indent="0">
              <a:buNone/>
              <a:defRPr sz="4000">
                <a:latin typeface="Telegraf" pitchFamily="2" charset="77"/>
              </a:defRPr>
            </a:lvl2pPr>
            <a:lvl3pPr marL="216000" indent="0">
              <a:buNone/>
              <a:defRPr sz="4000">
                <a:latin typeface="Telegraf" pitchFamily="2" charset="77"/>
              </a:defRPr>
            </a:lvl3pPr>
            <a:lvl4pPr marL="324000" indent="0">
              <a:buNone/>
              <a:defRPr sz="4000">
                <a:latin typeface="Telegraf" pitchFamily="2" charset="77"/>
              </a:defRPr>
            </a:lvl4pPr>
            <a:lvl5pPr marL="468000" indent="0">
              <a:buNone/>
              <a:defRPr sz="4000">
                <a:latin typeface="Telegraf" pitchFamily="2" charset="77"/>
              </a:defRPr>
            </a:lvl5pPr>
          </a:lstStyle>
          <a:p>
            <a:pPr lvl="0"/>
            <a:r>
              <a:rPr lang="da-DK" dirty="0"/>
              <a:t>Titel</a:t>
            </a:r>
          </a:p>
        </p:txBody>
      </p:sp>
    </p:spTree>
    <p:extLst>
      <p:ext uri="{BB962C8B-B14F-4D97-AF65-F5344CB8AC3E}">
        <p14:creationId xmlns:p14="http://schemas.microsoft.com/office/powerpoint/2010/main" val="1418294326"/>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5_Title and Content_Dar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BE37E-6DFF-2C9B-C833-632AEE3FA959}"/>
              </a:ext>
            </a:extLst>
          </p:cNvPr>
          <p:cNvSpPr>
            <a:spLocks noGrp="1"/>
          </p:cNvSpPr>
          <p:nvPr>
            <p:ph type="title"/>
          </p:nvPr>
        </p:nvSpPr>
        <p:spPr/>
        <p:txBody>
          <a:bodyPr/>
          <a:lstStyle>
            <a:lvl1pPr>
              <a:defRPr>
                <a:solidFill>
                  <a:schemeClr val="bg1"/>
                </a:solidFill>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2AB9CE7E-FB90-8138-F632-7FAC6B5ABABB}"/>
              </a:ext>
            </a:extLst>
          </p:cNvPr>
          <p:cNvSpPr>
            <a:spLocks noGrp="1"/>
          </p:cNvSpPr>
          <p:nvPr>
            <p:ph idx="1"/>
          </p:nvPr>
        </p:nvSpPr>
        <p:spPr>
          <a:xfrm>
            <a:off x="847344" y="3356429"/>
            <a:ext cx="10504869" cy="2820534"/>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Date Placeholder 3">
            <a:extLst>
              <a:ext uri="{FF2B5EF4-FFF2-40B4-BE49-F238E27FC236}">
                <a16:creationId xmlns:a16="http://schemas.microsoft.com/office/drawing/2014/main" id="{23E5D589-4888-F171-46C1-A0122699E418}"/>
              </a:ext>
            </a:extLst>
          </p:cNvPr>
          <p:cNvSpPr>
            <a:spLocks noGrp="1"/>
          </p:cNvSpPr>
          <p:nvPr>
            <p:ph type="dt" sz="half" idx="10"/>
          </p:nvPr>
        </p:nvSpPr>
        <p:spPr/>
        <p:txBody>
          <a:bodyPr/>
          <a:lstStyle/>
          <a:p>
            <a:fld id="{0D173060-BBCA-B94B-A1F3-D762D58B8B2C}" type="datetime2">
              <a:rPr lang="da-DK" smtClean="0"/>
              <a:t>22. november 2022</a:t>
            </a:fld>
            <a:endParaRPr lang="da-DK"/>
          </a:p>
        </p:txBody>
      </p:sp>
      <p:sp>
        <p:nvSpPr>
          <p:cNvPr id="5" name="Footer Placeholder 4">
            <a:extLst>
              <a:ext uri="{FF2B5EF4-FFF2-40B4-BE49-F238E27FC236}">
                <a16:creationId xmlns:a16="http://schemas.microsoft.com/office/drawing/2014/main" id="{8FDED45F-EA74-FFA4-556C-C3DBE65553D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C7530931-9D5E-018F-E114-495C273BDE51}"/>
              </a:ext>
            </a:extLst>
          </p:cNvPr>
          <p:cNvSpPr>
            <a:spLocks noGrp="1"/>
          </p:cNvSpPr>
          <p:nvPr>
            <p:ph type="sldNum" sz="quarter" idx="12"/>
          </p:nvPr>
        </p:nvSpPr>
        <p:spPr/>
        <p:txBody>
          <a:bodyPr/>
          <a:lstStyle>
            <a:lvl1pPr>
              <a:defRPr>
                <a:solidFill>
                  <a:schemeClr val="bg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505BB0EF-A6CE-7C60-6C22-6B149772B9B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6F08B55C-1E69-E53E-4930-47928C245A3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838200" y="448200"/>
            <a:ext cx="10521953" cy="12700"/>
          </a:xfrm>
          <a:prstGeom prst="rect">
            <a:avLst/>
          </a:prstGeom>
        </p:spPr>
      </p:pic>
      <p:sp>
        <p:nvSpPr>
          <p:cNvPr id="9" name="Text Placeholder 7">
            <a:extLst>
              <a:ext uri="{FF2B5EF4-FFF2-40B4-BE49-F238E27FC236}">
                <a16:creationId xmlns:a16="http://schemas.microsoft.com/office/drawing/2014/main" id="{64435615-B97B-6969-1ACB-1602ACFF77BD}"/>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solidFill>
                  <a:schemeClr val="bg1"/>
                </a:solidFill>
              </a:defRPr>
            </a:lvl1pPr>
          </a:lstStyle>
          <a:p>
            <a:pPr lvl="0"/>
            <a:r>
              <a:rPr lang="en-GB" dirty="0"/>
              <a:t>Type chapter name here</a:t>
            </a:r>
          </a:p>
        </p:txBody>
      </p:sp>
    </p:spTree>
    <p:extLst>
      <p:ext uri="{BB962C8B-B14F-4D97-AF65-F5344CB8AC3E}">
        <p14:creationId xmlns:p14="http://schemas.microsoft.com/office/powerpoint/2010/main" val="1955229762"/>
      </p:ext>
    </p:extLst>
  </p:cSld>
  <p:clrMapOvr>
    <a:masterClrMapping/>
  </p:clrMapOvr>
  <p:extLst>
    <p:ext uri="{DCECCB84-F9BA-43D5-87BE-67443E8EF086}">
      <p15:sldGuideLst xmlns:p15="http://schemas.microsoft.com/office/powerpoint/2012/main">
        <p15:guide id="1" pos="52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6_Two Conten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p:txBody>
          <a:bodyPr/>
          <a:lstStyle/>
          <a:p>
            <a:r>
              <a:rPr lang="en-GB"/>
              <a:t>Click to edit Master title style</a:t>
            </a:r>
            <a:endParaRPr lang="da-DK"/>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838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6172200" y="3348000"/>
            <a:ext cx="5181600" cy="283112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p>
            <a:fld id="{ED177C36-2AF5-9944-8BA2-8F1728EE5FD7}" type="datetime2">
              <a:rPr lang="da-DK" smtClean="0"/>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9" name="Text Placeholder 7">
            <a:extLst>
              <a:ext uri="{FF2B5EF4-FFF2-40B4-BE49-F238E27FC236}">
                <a16:creationId xmlns:a16="http://schemas.microsoft.com/office/drawing/2014/main" id="{EE32E6DB-C4BC-AAA0-77E8-4D9DDCA798DF}"/>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155815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7_Two Content w sub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BAE5-A313-2E1E-5507-C7DF8335F7B2}"/>
              </a:ext>
            </a:extLst>
          </p:cNvPr>
          <p:cNvSpPr>
            <a:spLocks noGrp="1"/>
          </p:cNvSpPr>
          <p:nvPr>
            <p:ph type="title"/>
          </p:nvPr>
        </p:nvSpPr>
        <p:spPr>
          <a:xfrm>
            <a:off x="839788" y="1368000"/>
            <a:ext cx="6364576" cy="1513745"/>
          </a:xfrm>
        </p:spPr>
        <p:txBody>
          <a:bodyPr/>
          <a:lstStyle/>
          <a:p>
            <a:r>
              <a:rPr lang="en-GB"/>
              <a:t>Click to edit Master title style</a:t>
            </a:r>
            <a:endParaRPr lang="da-DK"/>
          </a:p>
        </p:txBody>
      </p:sp>
      <p:sp>
        <p:nvSpPr>
          <p:cNvPr id="3" name="Text Placeholder 2">
            <a:extLst>
              <a:ext uri="{FF2B5EF4-FFF2-40B4-BE49-F238E27FC236}">
                <a16:creationId xmlns:a16="http://schemas.microsoft.com/office/drawing/2014/main" id="{D25339CB-DEBE-F12E-39EF-2AF2382E4884}"/>
              </a:ext>
            </a:extLst>
          </p:cNvPr>
          <p:cNvSpPr>
            <a:spLocks noGrp="1"/>
          </p:cNvSpPr>
          <p:nvPr>
            <p:ph type="body" idx="1"/>
          </p:nvPr>
        </p:nvSpPr>
        <p:spPr>
          <a:xfrm>
            <a:off x="839788" y="2496379"/>
            <a:ext cx="5157787"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4DEB1922-B2B8-ABB2-3CCF-87666450CCC8}"/>
              </a:ext>
            </a:extLst>
          </p:cNvPr>
          <p:cNvSpPr>
            <a:spLocks noGrp="1"/>
          </p:cNvSpPr>
          <p:nvPr>
            <p:ph sz="half" idx="2"/>
          </p:nvPr>
        </p:nvSpPr>
        <p:spPr>
          <a:xfrm>
            <a:off x="839788" y="3347999"/>
            <a:ext cx="5157787" cy="288000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Text Placeholder 4">
            <a:extLst>
              <a:ext uri="{FF2B5EF4-FFF2-40B4-BE49-F238E27FC236}">
                <a16:creationId xmlns:a16="http://schemas.microsoft.com/office/drawing/2014/main" id="{A1817334-84F4-5BBB-E76A-5C9A3BFCBB3E}"/>
              </a:ext>
            </a:extLst>
          </p:cNvPr>
          <p:cNvSpPr>
            <a:spLocks noGrp="1"/>
          </p:cNvSpPr>
          <p:nvPr>
            <p:ph type="body" sz="quarter" idx="3"/>
          </p:nvPr>
        </p:nvSpPr>
        <p:spPr>
          <a:xfrm>
            <a:off x="6172200" y="2496379"/>
            <a:ext cx="5183188" cy="823912"/>
          </a:xfrm>
        </p:spPr>
        <p:txBody>
          <a:bodyPr anchor="b"/>
          <a:lstStyle>
            <a:lvl1pPr marL="0" indent="0">
              <a:lnSpc>
                <a:spcPts val="2400"/>
              </a:lnSpc>
              <a:buNone/>
              <a:defRPr sz="1400" b="1"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16C898F-26CB-75F9-948F-E92F091BE387}"/>
              </a:ext>
            </a:extLst>
          </p:cNvPr>
          <p:cNvSpPr>
            <a:spLocks noGrp="1"/>
          </p:cNvSpPr>
          <p:nvPr>
            <p:ph sz="quarter" idx="4"/>
          </p:nvPr>
        </p:nvSpPr>
        <p:spPr>
          <a:xfrm>
            <a:off x="6172200" y="3347999"/>
            <a:ext cx="5183188" cy="2880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a-DK"/>
          </a:p>
        </p:txBody>
      </p:sp>
      <p:sp>
        <p:nvSpPr>
          <p:cNvPr id="7" name="Date Placeholder 6">
            <a:extLst>
              <a:ext uri="{FF2B5EF4-FFF2-40B4-BE49-F238E27FC236}">
                <a16:creationId xmlns:a16="http://schemas.microsoft.com/office/drawing/2014/main" id="{D9E41128-A155-B883-550E-2AD532157188}"/>
              </a:ext>
            </a:extLst>
          </p:cNvPr>
          <p:cNvSpPr>
            <a:spLocks noGrp="1"/>
          </p:cNvSpPr>
          <p:nvPr>
            <p:ph type="dt" sz="half" idx="10"/>
          </p:nvPr>
        </p:nvSpPr>
        <p:spPr/>
        <p:txBody>
          <a:bodyPr/>
          <a:lstStyle/>
          <a:p>
            <a:fld id="{FA1D4C37-71A2-5D48-99ED-C7C57CF03AA7}" type="datetime2">
              <a:rPr lang="da-DK" smtClean="0"/>
              <a:t>22. november 2022</a:t>
            </a:fld>
            <a:endParaRPr lang="da-DK"/>
          </a:p>
        </p:txBody>
      </p:sp>
      <p:sp>
        <p:nvSpPr>
          <p:cNvPr id="8" name="Footer Placeholder 7">
            <a:extLst>
              <a:ext uri="{FF2B5EF4-FFF2-40B4-BE49-F238E27FC236}">
                <a16:creationId xmlns:a16="http://schemas.microsoft.com/office/drawing/2014/main" id="{0D25FEFC-3ED7-82DE-A33B-321E08C93A78}"/>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43C99F0B-6686-B01F-234A-84C617E017DC}"/>
              </a:ext>
            </a:extLst>
          </p:cNvPr>
          <p:cNvSpPr>
            <a:spLocks noGrp="1"/>
          </p:cNvSpPr>
          <p:nvPr>
            <p:ph type="sldNum" sz="quarter" idx="12"/>
          </p:nvPr>
        </p:nvSpPr>
        <p:spPr/>
        <p:txBody>
          <a:bodyPr/>
          <a:lstStyle/>
          <a:p>
            <a:fld id="{CE21FDA0-9B75-FD4B-8974-211DAFD3C1D2}" type="slidenum">
              <a:rPr lang="da-DK" smtClean="0"/>
              <a:t>‹nr.›</a:t>
            </a:fld>
            <a:endParaRPr lang="da-DK"/>
          </a:p>
        </p:txBody>
      </p:sp>
      <p:sp>
        <p:nvSpPr>
          <p:cNvPr id="10" name="Text Placeholder 7">
            <a:extLst>
              <a:ext uri="{FF2B5EF4-FFF2-40B4-BE49-F238E27FC236}">
                <a16:creationId xmlns:a16="http://schemas.microsoft.com/office/drawing/2014/main" id="{2C3118B9-FE21-AF0C-FEF9-A351F7986FAA}"/>
              </a:ext>
            </a:extLst>
          </p:cNvPr>
          <p:cNvSpPr>
            <a:spLocks noGrp="1"/>
          </p:cNvSpPr>
          <p:nvPr>
            <p:ph type="body" sz="quarter" idx="13" hasCustomPrompt="1"/>
          </p:nvPr>
        </p:nvSpPr>
        <p:spPr>
          <a:xfrm>
            <a:off x="839787" y="252000"/>
            <a:ext cx="3240000" cy="180000"/>
          </a:xfrm>
        </p:spPr>
        <p:txBody>
          <a:bodyPr anchor="ctr" anchorCtr="0"/>
          <a:lstStyle>
            <a:lvl1pPr marL="0" indent="0">
              <a:lnSpc>
                <a:spcPts val="1200"/>
              </a:lnSpc>
              <a:buNone/>
              <a:defRPr sz="750"/>
            </a:lvl1pPr>
          </a:lstStyle>
          <a:p>
            <a:pPr lvl="0"/>
            <a:r>
              <a:rPr lang="en-GB" dirty="0"/>
              <a:t>Type chapter name here</a:t>
            </a:r>
          </a:p>
        </p:txBody>
      </p:sp>
    </p:spTree>
    <p:extLst>
      <p:ext uri="{BB962C8B-B14F-4D97-AF65-F5344CB8AC3E}">
        <p14:creationId xmlns:p14="http://schemas.microsoft.com/office/powerpoint/2010/main" val="274492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8_Three Content_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6D1D5-2C1B-86D2-84F8-BFB5633A1B0B}"/>
              </a:ext>
            </a:extLst>
          </p:cNvPr>
          <p:cNvSpPr>
            <a:spLocks noGrp="1"/>
          </p:cNvSpPr>
          <p:nvPr>
            <p:ph type="title"/>
          </p:nvPr>
        </p:nvSpPr>
        <p:spPr>
          <a:xfrm>
            <a:off x="837144" y="1368001"/>
            <a:ext cx="5181600" cy="1732612"/>
          </a:xfrm>
        </p:spPr>
        <p:txBody>
          <a:bodyPr/>
          <a:lstStyle>
            <a:lvl1pPr>
              <a:defRPr sz="2800">
                <a:latin typeface="Telegraf" pitchFamily="2" charset="77"/>
              </a:defRPr>
            </a:lvl1pPr>
          </a:lstStyle>
          <a:p>
            <a:r>
              <a:rPr lang="en-GB" dirty="0"/>
              <a:t>Click to edit Master title style</a:t>
            </a:r>
            <a:endParaRPr lang="da-DK" dirty="0"/>
          </a:p>
        </p:txBody>
      </p:sp>
      <p:sp>
        <p:nvSpPr>
          <p:cNvPr id="3" name="Content Placeholder 2">
            <a:extLst>
              <a:ext uri="{FF2B5EF4-FFF2-40B4-BE49-F238E27FC236}">
                <a16:creationId xmlns:a16="http://schemas.microsoft.com/office/drawing/2014/main" id="{A4CE18DF-FAEC-2DF3-A263-AFB3193E27A5}"/>
              </a:ext>
            </a:extLst>
          </p:cNvPr>
          <p:cNvSpPr>
            <a:spLocks noGrp="1"/>
          </p:cNvSpPr>
          <p:nvPr>
            <p:ph sz="half" idx="1"/>
          </p:nvPr>
        </p:nvSpPr>
        <p:spPr>
          <a:xfrm>
            <a:off x="1590582" y="4412569"/>
            <a:ext cx="4259547"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Content Placeholder 3">
            <a:extLst>
              <a:ext uri="{FF2B5EF4-FFF2-40B4-BE49-F238E27FC236}">
                <a16:creationId xmlns:a16="http://schemas.microsoft.com/office/drawing/2014/main" id="{754D11D2-846D-4724-570C-A8E5AA2C8E73}"/>
              </a:ext>
            </a:extLst>
          </p:cNvPr>
          <p:cNvSpPr>
            <a:spLocks noGrp="1"/>
          </p:cNvSpPr>
          <p:nvPr>
            <p:ph sz="half" idx="2"/>
          </p:nvPr>
        </p:nvSpPr>
        <p:spPr>
          <a:xfrm>
            <a:off x="7447628" y="4412570"/>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5" name="Date Placeholder 4">
            <a:extLst>
              <a:ext uri="{FF2B5EF4-FFF2-40B4-BE49-F238E27FC236}">
                <a16:creationId xmlns:a16="http://schemas.microsoft.com/office/drawing/2014/main" id="{05C6C0C5-59B1-16D2-BFBF-A38A9435395D}"/>
              </a:ext>
            </a:extLst>
          </p:cNvPr>
          <p:cNvSpPr>
            <a:spLocks noGrp="1"/>
          </p:cNvSpPr>
          <p:nvPr>
            <p:ph type="dt" sz="half" idx="10"/>
          </p:nvPr>
        </p:nvSpPr>
        <p:spPr/>
        <p:txBody>
          <a:bodyPr/>
          <a:lstStyle>
            <a:lvl1pPr>
              <a:defRPr>
                <a:latin typeface="Telegraf" pitchFamily="2" charset="77"/>
              </a:defRPr>
            </a:lvl1pPr>
          </a:lstStyle>
          <a:p>
            <a:fld id="{ED177C36-2AF5-9944-8BA2-8F1728EE5FD7}" type="datetime2">
              <a:rPr lang="da-DK" smtClean="0"/>
              <a:pPr/>
              <a:t>22. november 2022</a:t>
            </a:fld>
            <a:endParaRPr lang="da-DK"/>
          </a:p>
        </p:txBody>
      </p:sp>
      <p:sp>
        <p:nvSpPr>
          <p:cNvPr id="6" name="Footer Placeholder 5">
            <a:extLst>
              <a:ext uri="{FF2B5EF4-FFF2-40B4-BE49-F238E27FC236}">
                <a16:creationId xmlns:a16="http://schemas.microsoft.com/office/drawing/2014/main" id="{8AB2E19B-FA8C-42EC-3656-E34D6F73C93C}"/>
              </a:ext>
            </a:extLst>
          </p:cNvPr>
          <p:cNvSpPr>
            <a:spLocks noGrp="1"/>
          </p:cNvSpPr>
          <p:nvPr>
            <p:ph type="ftr" sz="quarter" idx="11"/>
          </p:nvPr>
        </p:nvSpPr>
        <p:spPr/>
        <p:txBody>
          <a:bodyPr/>
          <a:lstStyle>
            <a:lvl1pPr>
              <a:defRPr>
                <a:latin typeface="Telegraf" pitchFamily="2" charset="77"/>
              </a:defRPr>
            </a:lvl1pPr>
          </a:lstStyle>
          <a:p>
            <a:endParaRPr lang="da-DK"/>
          </a:p>
        </p:txBody>
      </p:sp>
      <p:sp>
        <p:nvSpPr>
          <p:cNvPr id="7" name="Slide Number Placeholder 6">
            <a:extLst>
              <a:ext uri="{FF2B5EF4-FFF2-40B4-BE49-F238E27FC236}">
                <a16:creationId xmlns:a16="http://schemas.microsoft.com/office/drawing/2014/main" id="{8E94DDFC-F5CD-B49D-517D-A55C644738F2}"/>
              </a:ext>
            </a:extLst>
          </p:cNvPr>
          <p:cNvSpPr>
            <a:spLocks noGrp="1"/>
          </p:cNvSpPr>
          <p:nvPr>
            <p:ph type="sldNum" sz="quarter" idx="12"/>
          </p:nvPr>
        </p:nvSpPr>
        <p:spPr/>
        <p:txBody>
          <a:bodyPr/>
          <a:lstStyle>
            <a:lvl1pPr>
              <a:defRPr>
                <a:latin typeface="Telegraf" pitchFamily="2" charset="77"/>
              </a:defRPr>
            </a:lvl1pPr>
          </a:lstStyle>
          <a:p>
            <a:fld id="{CE21FDA0-9B75-FD4B-8974-211DAFD3C1D2}" type="slidenum">
              <a:rPr lang="da-DK" smtClean="0"/>
              <a:pPr/>
              <a:t>‹nr.›</a:t>
            </a:fld>
            <a:endParaRPr lang="da-DK"/>
          </a:p>
        </p:txBody>
      </p:sp>
      <p:sp>
        <p:nvSpPr>
          <p:cNvPr id="12" name="Content Placeholder 3">
            <a:extLst>
              <a:ext uri="{FF2B5EF4-FFF2-40B4-BE49-F238E27FC236}">
                <a16:creationId xmlns:a16="http://schemas.microsoft.com/office/drawing/2014/main" id="{24144CAB-617F-6897-B118-8AC236AF5278}"/>
              </a:ext>
            </a:extLst>
          </p:cNvPr>
          <p:cNvSpPr>
            <a:spLocks noGrp="1"/>
          </p:cNvSpPr>
          <p:nvPr>
            <p:ph sz="half" idx="16"/>
          </p:nvPr>
        </p:nvSpPr>
        <p:spPr>
          <a:xfrm>
            <a:off x="7447628" y="1965781"/>
            <a:ext cx="3904585" cy="1440000"/>
          </a:xfrm>
        </p:spPr>
        <p:txBody>
          <a:bodyPr/>
          <a:lstStyle>
            <a:lvl1pPr>
              <a:defRPr sz="1400">
                <a:latin typeface="Telegraf" pitchFamily="2" charset="77"/>
              </a:defRPr>
            </a:lvl1pPr>
            <a:lvl2pPr>
              <a:defRPr sz="1400">
                <a:latin typeface="Telegraf" pitchFamily="2" charset="77"/>
              </a:defRPr>
            </a:lvl2pPr>
            <a:lvl3pPr>
              <a:defRPr sz="1400">
                <a:latin typeface="Telegraf" pitchFamily="2" charset="77"/>
              </a:defRPr>
            </a:lvl3pPr>
            <a:lvl4pPr>
              <a:defRPr sz="1400">
                <a:latin typeface="Telegraf" pitchFamily="2" charset="77"/>
              </a:defRPr>
            </a:lvl4pPr>
            <a:lvl5pPr>
              <a:defRPr sz="1400">
                <a:latin typeface="Telegraf" pitchFamily="2" charset="77"/>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14" name="Text Placeholder 2">
            <a:extLst>
              <a:ext uri="{FF2B5EF4-FFF2-40B4-BE49-F238E27FC236}">
                <a16:creationId xmlns:a16="http://schemas.microsoft.com/office/drawing/2014/main" id="{DB28D7A6-CF37-96A2-EAB9-46538F7D9077}"/>
              </a:ext>
            </a:extLst>
          </p:cNvPr>
          <p:cNvSpPr>
            <a:spLocks noGrp="1"/>
          </p:cNvSpPr>
          <p:nvPr>
            <p:ph type="body" idx="18"/>
          </p:nvPr>
        </p:nvSpPr>
        <p:spPr>
          <a:xfrm>
            <a:off x="1589384" y="3800571"/>
            <a:ext cx="4259547" cy="463070"/>
          </a:xfrm>
        </p:spPr>
        <p:txBody>
          <a:bodyPr anchor="b"/>
          <a:lstStyle>
            <a:lvl1pPr marL="0" indent="0">
              <a:lnSpc>
                <a:spcPts val="2600"/>
              </a:lnSpc>
              <a:buNone/>
              <a:defRPr sz="1600" b="1" baseline="0">
                <a:solidFill>
                  <a:schemeClr val="tx1"/>
                </a:solidFill>
                <a:latin typeface="Telegraf" pitchFamily="2" charset="7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9" name="Text Placeholder 18">
            <a:extLst>
              <a:ext uri="{FF2B5EF4-FFF2-40B4-BE49-F238E27FC236}">
                <a16:creationId xmlns:a16="http://schemas.microsoft.com/office/drawing/2014/main" id="{1DCC9395-BDE4-48F9-0645-6045648A05E1}"/>
              </a:ext>
            </a:extLst>
          </p:cNvPr>
          <p:cNvSpPr>
            <a:spLocks noGrp="1"/>
          </p:cNvSpPr>
          <p:nvPr>
            <p:ph type="body" sz="quarter" idx="21"/>
          </p:nvPr>
        </p:nvSpPr>
        <p:spPr>
          <a:xfrm>
            <a:off x="7447629" y="1368001"/>
            <a:ext cx="3904584" cy="468476"/>
          </a:xfrm>
        </p:spPr>
        <p:txBody>
          <a:bodyPr anchor="b" anchorCtr="0"/>
          <a:lstStyle>
            <a:lvl1pPr marL="0" marR="0" indent="0" algn="l" defTabSz="914400" rtl="0" eaLnBrk="1" fontAlgn="auto" latinLnBrk="0" hangingPunct="1">
              <a:lnSpc>
                <a:spcPts val="2600"/>
              </a:lnSpc>
              <a:spcBef>
                <a:spcPts val="0"/>
              </a:spcBef>
              <a:spcAft>
                <a:spcPts val="0"/>
              </a:spcAft>
              <a:buClrTx/>
              <a:buSzTx/>
              <a:buFont typeface="Arial" panose="020B0604020202020204" pitchFamily="34" charset="0"/>
              <a:buNone/>
              <a:tabLst/>
              <a:defRPr sz="1600" b="1" i="0">
                <a:latin typeface="Telegraf" pitchFamily="2" charset="77"/>
                <a:cs typeface="Arial" panose="020B0604020202020204" pitchFamily="34" charset="0"/>
              </a:defRPr>
            </a:lvl1pPr>
            <a:lvl2pPr>
              <a:defRPr>
                <a:latin typeface="+mj-lt"/>
              </a:defRPr>
            </a:lvl2pPr>
            <a:lvl3pPr>
              <a:defRPr>
                <a:latin typeface="+mj-lt"/>
              </a:defRPr>
            </a:lvl3pPr>
            <a:lvl4pPr>
              <a:defRPr>
                <a:latin typeface="+mj-lt"/>
              </a:defRPr>
            </a:lvl4pPr>
            <a:lvl5pPr>
              <a:defRPr>
                <a:latin typeface="+mj-lt"/>
              </a:defRPr>
            </a:lvl5pPr>
          </a:lstStyle>
          <a:p>
            <a:pPr marL="0" marR="0" lvl="0" indent="0" algn="l" defTabSz="914400" rtl="0" eaLnBrk="1" fontAlgn="auto" latinLnBrk="0" hangingPunct="1">
              <a:lnSpc>
                <a:spcPts val="1800"/>
              </a:lnSpc>
              <a:spcBef>
                <a:spcPts val="0"/>
              </a:spcBef>
              <a:spcAft>
                <a:spcPts val="0"/>
              </a:spcAft>
              <a:buClrTx/>
              <a:buSzTx/>
              <a:buFont typeface="Arial" panose="020B0604020202020204" pitchFamily="34" charset="0"/>
              <a:buNone/>
              <a:tabLst/>
              <a:defRPr/>
            </a:pPr>
            <a:r>
              <a:rPr lang="en-GB" dirty="0"/>
              <a:t>Click to edit Master text styles</a:t>
            </a:r>
          </a:p>
        </p:txBody>
      </p:sp>
      <p:sp>
        <p:nvSpPr>
          <p:cNvPr id="21" name="Text Placeholder 20">
            <a:extLst>
              <a:ext uri="{FF2B5EF4-FFF2-40B4-BE49-F238E27FC236}">
                <a16:creationId xmlns:a16="http://schemas.microsoft.com/office/drawing/2014/main" id="{777E98E0-042A-11FE-F91F-EE0107A5615D}"/>
              </a:ext>
            </a:extLst>
          </p:cNvPr>
          <p:cNvSpPr>
            <a:spLocks noGrp="1"/>
          </p:cNvSpPr>
          <p:nvPr>
            <p:ph type="body" sz="quarter" idx="22"/>
          </p:nvPr>
        </p:nvSpPr>
        <p:spPr>
          <a:xfrm>
            <a:off x="7447629" y="3735403"/>
            <a:ext cx="3904583" cy="530226"/>
          </a:xfrm>
        </p:spPr>
        <p:txBody>
          <a:bodyPr anchor="b" anchorCtr="0"/>
          <a:lstStyle>
            <a:lvl1pPr marL="0" indent="0">
              <a:lnSpc>
                <a:spcPts val="2600"/>
              </a:lnSpc>
              <a:buNone/>
              <a:defRPr sz="1600" b="1" i="0" baseline="0">
                <a:latin typeface="Telegraf" pitchFamily="2" charset="77"/>
              </a:defRPr>
            </a:lvl1pPr>
            <a:lvl2pPr>
              <a:lnSpc>
                <a:spcPts val="2600"/>
              </a:lnSpc>
              <a:defRPr sz="1600" b="1" i="0" baseline="0"/>
            </a:lvl2pPr>
            <a:lvl3pPr>
              <a:lnSpc>
                <a:spcPts val="2600"/>
              </a:lnSpc>
              <a:defRPr sz="1600" b="1" i="0" baseline="0"/>
            </a:lvl3pPr>
            <a:lvl4pPr>
              <a:lnSpc>
                <a:spcPts val="2600"/>
              </a:lnSpc>
              <a:defRPr sz="1600" b="1" i="0" baseline="0"/>
            </a:lvl4pPr>
            <a:lvl5pPr>
              <a:lnSpc>
                <a:spcPts val="2600"/>
              </a:lnSpc>
              <a:defRPr sz="1600" b="1" i="0" baseline="0"/>
            </a:lvl5pPr>
          </a:lstStyle>
          <a:p>
            <a:pPr lvl="0"/>
            <a:r>
              <a:rPr lang="en-GB" dirty="0"/>
              <a:t>Click to edit Master text style</a:t>
            </a:r>
          </a:p>
        </p:txBody>
      </p:sp>
      <p:sp>
        <p:nvSpPr>
          <p:cNvPr id="36" name="Pladsholder til indhold 34">
            <a:extLst>
              <a:ext uri="{FF2B5EF4-FFF2-40B4-BE49-F238E27FC236}">
                <a16:creationId xmlns:a16="http://schemas.microsoft.com/office/drawing/2014/main" id="{6E2342AA-3181-F445-9DC6-96F3CE7E2FD0}"/>
              </a:ext>
            </a:extLst>
          </p:cNvPr>
          <p:cNvSpPr>
            <a:spLocks noGrp="1"/>
          </p:cNvSpPr>
          <p:nvPr>
            <p:ph sz="quarter" idx="24" hasCustomPrompt="1"/>
          </p:nvPr>
        </p:nvSpPr>
        <p:spPr>
          <a:xfrm>
            <a:off x="6685806" y="1496414"/>
            <a:ext cx="526962" cy="530226"/>
          </a:xfrm>
        </p:spPr>
        <p:txBody>
          <a:bodyPr/>
          <a:lstStyle>
            <a:lvl1pPr>
              <a:defRPr>
                <a:latin typeface="Telegraf" pitchFamily="2" charset="77"/>
              </a:defRPr>
            </a:lvl1pPr>
          </a:lstStyle>
          <a:p>
            <a:pPr lvl="0"/>
            <a:r>
              <a:rPr lang="da-DK" dirty="0"/>
              <a:t>ikon</a:t>
            </a:r>
          </a:p>
        </p:txBody>
      </p:sp>
      <p:sp>
        <p:nvSpPr>
          <p:cNvPr id="37" name="Pladsholder til indhold 34">
            <a:extLst>
              <a:ext uri="{FF2B5EF4-FFF2-40B4-BE49-F238E27FC236}">
                <a16:creationId xmlns:a16="http://schemas.microsoft.com/office/drawing/2014/main" id="{C9263C8D-0DA2-314D-AB77-18FF386954BF}"/>
              </a:ext>
            </a:extLst>
          </p:cNvPr>
          <p:cNvSpPr>
            <a:spLocks noGrp="1"/>
          </p:cNvSpPr>
          <p:nvPr>
            <p:ph sz="quarter" idx="25" hasCustomPrompt="1"/>
          </p:nvPr>
        </p:nvSpPr>
        <p:spPr>
          <a:xfrm>
            <a:off x="6685806" y="3882343"/>
            <a:ext cx="526962" cy="530226"/>
          </a:xfrm>
        </p:spPr>
        <p:txBody>
          <a:bodyPr/>
          <a:lstStyle>
            <a:lvl1pPr>
              <a:defRPr>
                <a:latin typeface="Telegraf" pitchFamily="2" charset="77"/>
              </a:defRPr>
            </a:lvl1pPr>
          </a:lstStyle>
          <a:p>
            <a:pPr lvl="0"/>
            <a:r>
              <a:rPr lang="da-DK" dirty="0"/>
              <a:t>ikon</a:t>
            </a:r>
          </a:p>
        </p:txBody>
      </p:sp>
      <p:sp>
        <p:nvSpPr>
          <p:cNvPr id="38" name="Pladsholder til indhold 34">
            <a:extLst>
              <a:ext uri="{FF2B5EF4-FFF2-40B4-BE49-F238E27FC236}">
                <a16:creationId xmlns:a16="http://schemas.microsoft.com/office/drawing/2014/main" id="{6C301B74-1CDD-CE42-90F8-82F363960299}"/>
              </a:ext>
            </a:extLst>
          </p:cNvPr>
          <p:cNvSpPr>
            <a:spLocks noGrp="1"/>
          </p:cNvSpPr>
          <p:nvPr>
            <p:ph sz="quarter" idx="26" hasCustomPrompt="1"/>
          </p:nvPr>
        </p:nvSpPr>
        <p:spPr>
          <a:xfrm>
            <a:off x="827561" y="3882343"/>
            <a:ext cx="526962" cy="530226"/>
          </a:xfrm>
        </p:spPr>
        <p:txBody>
          <a:bodyPr/>
          <a:lstStyle>
            <a:lvl1pPr>
              <a:defRPr>
                <a:latin typeface="Telegraf" pitchFamily="2" charset="77"/>
              </a:defRPr>
            </a:lvl1pPr>
          </a:lstStyle>
          <a:p>
            <a:pPr lvl="0"/>
            <a:r>
              <a:rPr lang="da-DK" dirty="0"/>
              <a:t>ikon</a:t>
            </a:r>
          </a:p>
        </p:txBody>
      </p:sp>
    </p:spTree>
    <p:extLst>
      <p:ext uri="{BB962C8B-B14F-4D97-AF65-F5344CB8AC3E}">
        <p14:creationId xmlns:p14="http://schemas.microsoft.com/office/powerpoint/2010/main" val="496233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Three Content_light">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DFAEC3E4-D613-D84F-8F57-E8F8A9140FD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437069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4.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216537-75B7-39DA-CFA8-E039690A8C30}"/>
              </a:ext>
            </a:extLst>
          </p:cNvPr>
          <p:cNvSpPr>
            <a:spLocks noGrp="1"/>
          </p:cNvSpPr>
          <p:nvPr>
            <p:ph type="title"/>
          </p:nvPr>
        </p:nvSpPr>
        <p:spPr>
          <a:xfrm>
            <a:off x="837144" y="1368001"/>
            <a:ext cx="6244604" cy="1732612"/>
          </a:xfrm>
          <a:prstGeom prst="rect">
            <a:avLst/>
          </a:prstGeom>
        </p:spPr>
        <p:txBody>
          <a:bodyPr vert="horz" lIns="0" tIns="0" rIns="0" bIns="0" rtlCol="0" anchor="t" anchorCtr="0">
            <a:noAutofit/>
          </a:bodyPr>
          <a:lstStyle/>
          <a:p>
            <a:r>
              <a:rPr lang="en-GB" dirty="0"/>
              <a:t>Click to edit Master title style</a:t>
            </a:r>
            <a:endParaRPr lang="da-DK" dirty="0"/>
          </a:p>
        </p:txBody>
      </p:sp>
      <p:sp>
        <p:nvSpPr>
          <p:cNvPr id="3" name="Text Placeholder 2">
            <a:extLst>
              <a:ext uri="{FF2B5EF4-FFF2-40B4-BE49-F238E27FC236}">
                <a16:creationId xmlns:a16="http://schemas.microsoft.com/office/drawing/2014/main" id="{C92C554F-822B-25A1-21A5-88E85741F634}"/>
              </a:ext>
            </a:extLst>
          </p:cNvPr>
          <p:cNvSpPr>
            <a:spLocks noGrp="1"/>
          </p:cNvSpPr>
          <p:nvPr>
            <p:ph type="body" idx="1"/>
          </p:nvPr>
        </p:nvSpPr>
        <p:spPr>
          <a:xfrm>
            <a:off x="847344" y="3348000"/>
            <a:ext cx="10504869" cy="2820534"/>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a-DK" dirty="0"/>
          </a:p>
        </p:txBody>
      </p:sp>
      <p:sp>
        <p:nvSpPr>
          <p:cNvPr id="4" name="Date Placeholder 3">
            <a:extLst>
              <a:ext uri="{FF2B5EF4-FFF2-40B4-BE49-F238E27FC236}">
                <a16:creationId xmlns:a16="http://schemas.microsoft.com/office/drawing/2014/main" id="{9414FF20-68C6-D201-0365-8C184F61FF2A}"/>
              </a:ext>
            </a:extLst>
          </p:cNvPr>
          <p:cNvSpPr>
            <a:spLocks noGrp="1"/>
          </p:cNvSpPr>
          <p:nvPr>
            <p:ph type="dt" sz="half" idx="2"/>
          </p:nvPr>
        </p:nvSpPr>
        <p:spPr>
          <a:xfrm>
            <a:off x="838200" y="6356350"/>
            <a:ext cx="2743200" cy="365125"/>
          </a:xfrm>
          <a:prstGeom prst="rect">
            <a:avLst/>
          </a:prstGeom>
        </p:spPr>
        <p:txBody>
          <a:bodyPr vert="horz" lIns="0" tIns="0" rIns="0" bIns="0" rtlCol="0" anchor="ctr"/>
          <a:lstStyle>
            <a:lvl1pPr algn="l">
              <a:defRPr sz="1000">
                <a:solidFill>
                  <a:schemeClr val="tx1">
                    <a:tint val="75000"/>
                  </a:schemeClr>
                </a:solidFill>
              </a:defRPr>
            </a:lvl1pPr>
          </a:lstStyle>
          <a:p>
            <a:fld id="{79CDDE7F-CF5C-7448-A5D4-138EB970DA53}" type="datetime2">
              <a:rPr lang="da-DK" smtClean="0"/>
              <a:t>22. november 2022</a:t>
            </a:fld>
            <a:endParaRPr lang="da-DK" dirty="0"/>
          </a:p>
        </p:txBody>
      </p:sp>
      <p:sp>
        <p:nvSpPr>
          <p:cNvPr id="5" name="Footer Placeholder 4">
            <a:extLst>
              <a:ext uri="{FF2B5EF4-FFF2-40B4-BE49-F238E27FC236}">
                <a16:creationId xmlns:a16="http://schemas.microsoft.com/office/drawing/2014/main" id="{B2E38372-71AC-77B3-4CD8-5FD59164B9CF}"/>
              </a:ext>
            </a:extLst>
          </p:cNvPr>
          <p:cNvSpPr>
            <a:spLocks noGrp="1"/>
          </p:cNvSpPr>
          <p:nvPr>
            <p:ph type="ftr" sz="quarter" idx="3"/>
          </p:nvPr>
        </p:nvSpPr>
        <p:spPr>
          <a:xfrm>
            <a:off x="4038600" y="6356350"/>
            <a:ext cx="4114800" cy="365125"/>
          </a:xfrm>
          <a:prstGeom prst="rect">
            <a:avLst/>
          </a:prstGeom>
        </p:spPr>
        <p:txBody>
          <a:bodyPr vert="horz" lIns="0" tIns="0" rIns="0" bIns="0" rtlCol="0" anchor="ctr"/>
          <a:lstStyle>
            <a:lvl1pPr algn="ctr">
              <a:defRPr sz="10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776D0B2A-49BE-0807-8DE3-AADD8DA7D95B}"/>
              </a:ext>
            </a:extLst>
          </p:cNvPr>
          <p:cNvSpPr>
            <a:spLocks noGrp="1"/>
          </p:cNvSpPr>
          <p:nvPr>
            <p:ph type="sldNum" sz="quarter" idx="4"/>
          </p:nvPr>
        </p:nvSpPr>
        <p:spPr>
          <a:xfrm>
            <a:off x="216001" y="216000"/>
            <a:ext cx="622200" cy="365125"/>
          </a:xfrm>
          <a:prstGeom prst="rect">
            <a:avLst/>
          </a:prstGeom>
        </p:spPr>
        <p:txBody>
          <a:bodyPr vert="horz" lIns="0" tIns="0" rIns="0" bIns="0" rtlCol="0" anchor="ctr"/>
          <a:lstStyle>
            <a:lvl1pPr algn="l">
              <a:defRPr sz="2400">
                <a:solidFill>
                  <a:schemeClr val="tx1"/>
                </a:solidFill>
              </a:defRPr>
            </a:lvl1pPr>
          </a:lstStyle>
          <a:p>
            <a:fld id="{CE21FDA0-9B75-FD4B-8974-211DAFD3C1D2}" type="slidenum">
              <a:rPr lang="da-DK" smtClean="0"/>
              <a:pPr/>
              <a:t>‹nr.›</a:t>
            </a:fld>
            <a:endParaRPr lang="da-DK" dirty="0"/>
          </a:p>
        </p:txBody>
      </p:sp>
      <p:pic>
        <p:nvPicPr>
          <p:cNvPr id="7" name="Graphic 6">
            <a:extLst>
              <a:ext uri="{FF2B5EF4-FFF2-40B4-BE49-F238E27FC236}">
                <a16:creationId xmlns:a16="http://schemas.microsoft.com/office/drawing/2014/main" id="{AD01D1C6-6883-B271-72B8-59CD5EFFAB07}"/>
              </a:ext>
            </a:extLst>
          </p:cNvPr>
          <p:cNvPicPr>
            <a:picLocks noChangeAspect="1"/>
          </p:cNvPicPr>
          <p:nvPr userDrawn="1"/>
        </p:nvPicPr>
        <p:blipFill>
          <a:blip r:embed="rId23">
            <a:extLst>
              <a:ext uri="{96DAC541-7B7A-43D3-8B79-37D633B846F1}">
                <asvg:svgBlip xmlns:asvg="http://schemas.microsoft.com/office/drawing/2016/SVG/main" r:embed="rId24"/>
              </a:ext>
            </a:extLst>
          </a:blip>
          <a:srcRect/>
          <a:stretch/>
        </p:blipFill>
        <p:spPr>
          <a:xfrm>
            <a:off x="11555148" y="229550"/>
            <a:ext cx="450000" cy="450000"/>
          </a:xfrm>
          <a:prstGeom prst="rect">
            <a:avLst/>
          </a:prstGeom>
        </p:spPr>
      </p:pic>
      <p:pic>
        <p:nvPicPr>
          <p:cNvPr id="8" name="Object 4" descr="preencoded.png">
            <a:extLst>
              <a:ext uri="{FF2B5EF4-FFF2-40B4-BE49-F238E27FC236}">
                <a16:creationId xmlns:a16="http://schemas.microsoft.com/office/drawing/2014/main" id="{7D199010-5ECE-2600-3EDB-CF029BE0FDE3}"/>
              </a:ext>
            </a:extLst>
          </p:cNvPr>
          <p:cNvPicPr>
            <a:picLocks noChangeAspect="1"/>
          </p:cNvPicPr>
          <p:nvPr userDrawn="1"/>
        </p:nvPicPr>
        <p:blipFill>
          <a:blip r:embed="rId25">
            <a:extLst>
              <a:ext uri="{96DAC541-7B7A-43D3-8B79-37D633B846F1}">
                <asvg:svgBlip xmlns:asvg="http://schemas.microsoft.com/office/drawing/2016/SVG/main" r:embed="rId26"/>
              </a:ext>
            </a:extLst>
          </a:blip>
          <a:srcRect/>
          <a:stretch/>
        </p:blipFill>
        <p:spPr>
          <a:xfrm>
            <a:off x="838200" y="448200"/>
            <a:ext cx="10521953" cy="12700"/>
          </a:xfrm>
          <a:prstGeom prst="rect">
            <a:avLst/>
          </a:prstGeom>
        </p:spPr>
      </p:pic>
    </p:spTree>
    <p:extLst>
      <p:ext uri="{BB962C8B-B14F-4D97-AF65-F5344CB8AC3E}">
        <p14:creationId xmlns:p14="http://schemas.microsoft.com/office/powerpoint/2010/main" val="1648071855"/>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59" r:id="rId4"/>
    <p:sldLayoutId id="2147483661" r:id="rId5"/>
    <p:sldLayoutId id="2147483652" r:id="rId6"/>
    <p:sldLayoutId id="2147483653" r:id="rId7"/>
    <p:sldLayoutId id="2147483665" r:id="rId8"/>
    <p:sldLayoutId id="2147483671" r:id="rId9"/>
    <p:sldLayoutId id="2147483663" r:id="rId10"/>
    <p:sldLayoutId id="2147483654" r:id="rId11"/>
    <p:sldLayoutId id="2147483655" r:id="rId12"/>
    <p:sldLayoutId id="2147483660" r:id="rId13"/>
    <p:sldLayoutId id="2147483664" r:id="rId14"/>
    <p:sldLayoutId id="2147483658" r:id="rId15"/>
    <p:sldLayoutId id="2147483667" r:id="rId16"/>
    <p:sldLayoutId id="2147483656" r:id="rId17"/>
    <p:sldLayoutId id="2147483669" r:id="rId18"/>
    <p:sldLayoutId id="2147483670" r:id="rId19"/>
    <p:sldLayoutId id="2147483657" r:id="rId20"/>
    <p:sldLayoutId id="2147483668" r:id="rId21"/>
  </p:sldLayoutIdLst>
  <p:hf hdr="0" ftr="0" dt="0"/>
  <p:txStyles>
    <p:title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p:titleStyle>
    <p:body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9" userDrawn="1">
          <p15:clr>
            <a:srgbClr val="F26B43"/>
          </p15:clr>
        </p15:guide>
        <p15:guide id="2" pos="7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business/talent/blog/talent-acquisition/why-boomerang-employees-will-be-more-common" TargetMode="Externa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hyperlink" Target="https://2034935.fs1.hubspotusercontent-na1.net/hubfs/2034935/Demands%20specification%20template%20for%20offboarding%20systems.xlsx" TargetMode="Externa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0.svg"/><Relationship Id="rId2" Type="http://schemas.openxmlformats.org/officeDocument/2006/relationships/image" Target="../media/image39.png"/><Relationship Id="rId1" Type="http://schemas.openxmlformats.org/officeDocument/2006/relationships/slideLayout" Target="../slideLayouts/slideLayout8.xml"/><Relationship Id="rId4" Type="http://schemas.openxmlformats.org/officeDocument/2006/relationships/image" Target="../media/image4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hyperlink" Target="https://www.gallup.com/workplace/247391/fixable-problem-costs-businesses-trillion.aspx" TargetMode="Externa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hyperlink" Target="https://hronboard.me/blog/offboarding-is-more-important-than-you-think-infographic/"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901858D5-F328-AB42-A762-6193941EB24E}"/>
              </a:ext>
            </a:extLst>
          </p:cNvPr>
          <p:cNvSpPr>
            <a:spLocks noGrp="1"/>
          </p:cNvSpPr>
          <p:nvPr>
            <p:ph type="sldNum" sz="quarter" idx="12"/>
          </p:nvPr>
        </p:nvSpPr>
        <p:spPr/>
        <p:txBody>
          <a:bodyPr/>
          <a:lstStyle/>
          <a:p>
            <a:fld id="{CE21FDA0-9B75-FD4B-8974-211DAFD3C1D2}" type="slidenum">
              <a:rPr lang="da-DK" smtClean="0"/>
              <a:t>1</a:t>
            </a:fld>
            <a:endParaRPr lang="da-DK"/>
          </a:p>
        </p:txBody>
      </p:sp>
      <p:sp>
        <p:nvSpPr>
          <p:cNvPr id="4" name="Subtitle 2">
            <a:extLst>
              <a:ext uri="{FF2B5EF4-FFF2-40B4-BE49-F238E27FC236}">
                <a16:creationId xmlns:a16="http://schemas.microsoft.com/office/drawing/2014/main" id="{5FB07686-B415-1B4C-B4A7-8B8D59744FFB}"/>
              </a:ext>
            </a:extLst>
          </p:cNvPr>
          <p:cNvSpPr txBox="1">
            <a:spLocks/>
          </p:cNvSpPr>
          <p:nvPr/>
        </p:nvSpPr>
        <p:spPr>
          <a:xfrm>
            <a:off x="838201" y="3526927"/>
            <a:ext cx="9144000" cy="111714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GB" sz="4800" dirty="0">
                <a:solidFill>
                  <a:srgbClr val="26253E"/>
                </a:solidFill>
                <a:latin typeface="Telegraf" pitchFamily="2" charset="77"/>
              </a:rPr>
              <a:t>Your one click pitch template</a:t>
            </a:r>
          </a:p>
        </p:txBody>
      </p:sp>
      <p:sp>
        <p:nvSpPr>
          <p:cNvPr id="5" name="Text Placeholder 5">
            <a:extLst>
              <a:ext uri="{FF2B5EF4-FFF2-40B4-BE49-F238E27FC236}">
                <a16:creationId xmlns:a16="http://schemas.microsoft.com/office/drawing/2014/main" id="{8483035A-7587-1443-BABD-033F09F398C0}"/>
              </a:ext>
            </a:extLst>
          </p:cNvPr>
          <p:cNvSpPr txBox="1">
            <a:spLocks/>
          </p:cNvSpPr>
          <p:nvPr/>
        </p:nvSpPr>
        <p:spPr>
          <a:xfrm>
            <a:off x="7606723" y="5949659"/>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start convince your boss</a:t>
            </a:r>
          </a:p>
        </p:txBody>
      </p:sp>
      <p:sp>
        <p:nvSpPr>
          <p:cNvPr id="6" name="Title 1">
            <a:extLst>
              <a:ext uri="{FF2B5EF4-FFF2-40B4-BE49-F238E27FC236}">
                <a16:creationId xmlns:a16="http://schemas.microsoft.com/office/drawing/2014/main" id="{2994E3BC-0699-5A4D-86E1-BA4B0539C944}"/>
              </a:ext>
            </a:extLst>
          </p:cNvPr>
          <p:cNvSpPr txBox="1">
            <a:spLocks/>
          </p:cNvSpPr>
          <p:nvPr/>
        </p:nvSpPr>
        <p:spPr>
          <a:xfrm>
            <a:off x="838200" y="2860392"/>
            <a:ext cx="1062886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r>
              <a:rPr lang="en-GB" sz="5900" b="1" dirty="0" err="1">
                <a:solidFill>
                  <a:srgbClr val="26253E"/>
                </a:solidFill>
                <a:latin typeface="Telegraf" pitchFamily="2" charset="77"/>
              </a:rPr>
              <a:t>Offboardig</a:t>
            </a:r>
            <a:r>
              <a:rPr lang="en-GB" sz="5900" b="1" dirty="0">
                <a:solidFill>
                  <a:srgbClr val="26253E"/>
                </a:solidFill>
                <a:latin typeface="Telegraf" pitchFamily="2" charset="77"/>
              </a:rPr>
              <a:t> system</a:t>
            </a:r>
          </a:p>
        </p:txBody>
      </p:sp>
    </p:spTree>
    <p:extLst>
      <p:ext uri="{BB962C8B-B14F-4D97-AF65-F5344CB8AC3E}">
        <p14:creationId xmlns:p14="http://schemas.microsoft.com/office/powerpoint/2010/main" val="743506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89203"/>
            <a:ext cx="10517711" cy="982328"/>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Ensure</a:t>
            </a:r>
            <a:r>
              <a:rPr lang="da-DK" sz="4000" dirty="0"/>
              <a:t> </a:t>
            </a:r>
            <a:r>
              <a:rPr lang="da-DK" sz="4000" dirty="0" err="1"/>
              <a:t>valuable</a:t>
            </a:r>
            <a:r>
              <a:rPr lang="da-DK" sz="4000" dirty="0"/>
              <a:t> feedback </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4"/>
            <a:ext cx="6050410" cy="287579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get valuable feedback from leavers that we can improve and grow from. Feedback from leavers is essential knowledge for both HR and management that will allow us to meet goals and expectations going forward.</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10</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2</a:t>
            </a:r>
          </a:p>
        </p:txBody>
      </p:sp>
    </p:spTree>
    <p:extLst>
      <p:ext uri="{BB962C8B-B14F-4D97-AF65-F5344CB8AC3E}">
        <p14:creationId xmlns:p14="http://schemas.microsoft.com/office/powerpoint/2010/main" val="1360646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914650"/>
            <a:ext cx="7858776" cy="2871788"/>
          </a:xfrm>
        </p:spPr>
        <p:txBody>
          <a:bodyPr/>
          <a:lstStyle/>
          <a:p>
            <a:pPr lvl="0"/>
            <a:r>
              <a:rPr lang="en-US" u="sng" dirty="0">
                <a:hlinkClick r:id="rId2"/>
              </a:rPr>
              <a:t>52%</a:t>
            </a:r>
            <a:r>
              <a:rPr lang="en-US" dirty="0"/>
              <a:t> of voluntary leavers say their workplace could have done something to stop them from leaving.</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11</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14439" y="1908808"/>
            <a:ext cx="288607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52%</a:t>
            </a:r>
          </a:p>
        </p:txBody>
      </p:sp>
    </p:spTree>
    <p:extLst>
      <p:ext uri="{BB962C8B-B14F-4D97-AF65-F5344CB8AC3E}">
        <p14:creationId xmlns:p14="http://schemas.microsoft.com/office/powerpoint/2010/main" val="2327367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828925"/>
            <a:ext cx="7795425" cy="2845101"/>
          </a:xfrm>
        </p:spPr>
        <p:txBody>
          <a:bodyPr/>
          <a:lstStyle/>
          <a:p>
            <a:pPr lvl="0"/>
            <a:r>
              <a:rPr lang="en-US" u="sng" dirty="0">
                <a:hlinkClick r:id="rId2"/>
              </a:rPr>
              <a:t>51%</a:t>
            </a:r>
            <a:r>
              <a:rPr lang="en-US" dirty="0"/>
              <a:t> say that no manager or leader talked to them about their job satisfaction or future in the 3 months before leaving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12</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9384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51%</a:t>
            </a:r>
          </a:p>
        </p:txBody>
      </p:sp>
    </p:spTree>
    <p:extLst>
      <p:ext uri="{BB962C8B-B14F-4D97-AF65-F5344CB8AC3E}">
        <p14:creationId xmlns:p14="http://schemas.microsoft.com/office/powerpoint/2010/main" val="314292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3" y="2438406"/>
            <a:ext cx="10517711" cy="1033125"/>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Improve</a:t>
            </a:r>
            <a:r>
              <a:rPr lang="da-DK" sz="4000" dirty="0"/>
              <a:t> </a:t>
            </a:r>
            <a:r>
              <a:rPr lang="da-DK" sz="4000" dirty="0" err="1"/>
              <a:t>employer</a:t>
            </a:r>
            <a:r>
              <a:rPr lang="da-DK" sz="4000" dirty="0"/>
              <a:t> brand</a:t>
            </a:r>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4"/>
            <a:ext cx="6050410" cy="2875795"/>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offboard with respect and dignity, regardless of the reason for leaving. </a:t>
            </a:r>
            <a:r>
              <a:rPr lang="da-DK" sz="2000" dirty="0"/>
              <a:t>And with professional </a:t>
            </a:r>
            <a:r>
              <a:rPr lang="da-DK" sz="2000" dirty="0" err="1"/>
              <a:t>offboarding</a:t>
            </a:r>
            <a:r>
              <a:rPr lang="da-DK" sz="2000" dirty="0"/>
              <a:t> processes and human </a:t>
            </a:r>
            <a:r>
              <a:rPr lang="da-DK" sz="2000" dirty="0" err="1"/>
              <a:t>communication</a:t>
            </a:r>
            <a:r>
              <a:rPr lang="da-DK" sz="2000" dirty="0"/>
              <a:t> and feedback </a:t>
            </a:r>
            <a:r>
              <a:rPr lang="da-DK" sz="2000" dirty="0" err="1"/>
              <a:t>we</a:t>
            </a:r>
            <a:r>
              <a:rPr lang="da-DK" sz="2000" dirty="0"/>
              <a:t> </a:t>
            </a:r>
            <a:r>
              <a:rPr lang="da-DK" sz="2000" dirty="0" err="1"/>
              <a:t>can</a:t>
            </a:r>
            <a:r>
              <a:rPr lang="da-DK" sz="2000" dirty="0"/>
              <a:t> </a:t>
            </a:r>
            <a:r>
              <a:rPr lang="da-DK" sz="2000" dirty="0" err="1"/>
              <a:t>ensure</a:t>
            </a:r>
            <a:r>
              <a:rPr lang="da-DK" sz="2000" dirty="0"/>
              <a:t> to show leavers </a:t>
            </a:r>
            <a:r>
              <a:rPr lang="da-DK" sz="2000" dirty="0" err="1"/>
              <a:t>that</a:t>
            </a:r>
            <a:r>
              <a:rPr lang="da-DK" sz="2000" dirty="0"/>
              <a:t> </a:t>
            </a:r>
            <a:r>
              <a:rPr lang="da-DK" sz="2000" dirty="0" err="1"/>
              <a:t>we’ve</a:t>
            </a:r>
            <a:r>
              <a:rPr lang="da-DK" sz="2000" dirty="0"/>
              <a:t> </a:t>
            </a:r>
            <a:r>
              <a:rPr lang="da-DK" sz="2000" dirty="0" err="1"/>
              <a:t>valued</a:t>
            </a:r>
            <a:r>
              <a:rPr lang="da-DK" sz="2000" dirty="0"/>
              <a:t> </a:t>
            </a:r>
            <a:r>
              <a:rPr lang="da-DK" sz="2000" dirty="0" err="1"/>
              <a:t>their</a:t>
            </a:r>
            <a:r>
              <a:rPr lang="da-DK" sz="2000" dirty="0"/>
              <a:t> </a:t>
            </a:r>
            <a:r>
              <a:rPr lang="da-DK" sz="2000" dirty="0" err="1"/>
              <a:t>work</a:t>
            </a:r>
            <a:r>
              <a:rPr lang="da-DK" sz="2000" dirty="0"/>
              <a:t> and </a:t>
            </a:r>
            <a:r>
              <a:rPr lang="da-DK" sz="2000" dirty="0" err="1"/>
              <a:t>even</a:t>
            </a:r>
            <a:r>
              <a:rPr lang="da-DK" sz="2000" dirty="0"/>
              <a:t> </a:t>
            </a:r>
            <a:r>
              <a:rPr lang="da-DK" sz="2000" dirty="0" err="1"/>
              <a:t>encourage</a:t>
            </a:r>
            <a:r>
              <a:rPr lang="da-DK" sz="2000" dirty="0"/>
              <a:t> </a:t>
            </a:r>
            <a:r>
              <a:rPr lang="da-DK" sz="2000" dirty="0" err="1"/>
              <a:t>them</a:t>
            </a:r>
            <a:r>
              <a:rPr lang="da-DK" sz="2000" dirty="0"/>
              <a:t> to </a:t>
            </a:r>
            <a:r>
              <a:rPr lang="da-DK" sz="2000" dirty="0" err="1"/>
              <a:t>return</a:t>
            </a:r>
            <a:r>
              <a:rPr lang="da-DK" sz="2000" dirty="0"/>
              <a:t> </a:t>
            </a:r>
            <a:r>
              <a:rPr lang="da-DK" sz="2000" dirty="0" err="1"/>
              <a:t>some</a:t>
            </a:r>
            <a:r>
              <a:rPr lang="da-DK" sz="2000" dirty="0"/>
              <a:t> </a:t>
            </a:r>
            <a:r>
              <a:rPr lang="da-DK" sz="2000" dirty="0" err="1"/>
              <a:t>day</a:t>
            </a:r>
            <a:r>
              <a:rPr lang="da-DK" sz="2000" dirty="0"/>
              <a:t>.</a:t>
            </a:r>
          </a:p>
          <a:p>
            <a:pPr marL="0" indent="0">
              <a:lnSpc>
                <a:spcPct val="100000"/>
              </a:lnSpc>
              <a:buNone/>
            </a:pPr>
            <a:endParaRPr lang="en-US" sz="2000" dirty="0"/>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13</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321853" y="1843950"/>
            <a:ext cx="1800004" cy="3170099"/>
          </a:xfrm>
          <a:prstGeom prst="rect">
            <a:avLst/>
          </a:prstGeom>
          <a:noFill/>
        </p:spPr>
        <p:txBody>
          <a:bodyPr wrap="square" rtlCol="0">
            <a:spAutoFit/>
          </a:bodyPr>
          <a:lstStyle/>
          <a:p>
            <a:r>
              <a:rPr lang="da-DK" sz="20000" dirty="0">
                <a:solidFill>
                  <a:srgbClr val="26253E"/>
                </a:solidFill>
                <a:latin typeface="Telegraf" pitchFamily="2" charset="77"/>
              </a:rPr>
              <a:t>3</a:t>
            </a:r>
          </a:p>
        </p:txBody>
      </p:sp>
    </p:spTree>
    <p:extLst>
      <p:ext uri="{BB962C8B-B14F-4D97-AF65-F5344CB8AC3E}">
        <p14:creationId xmlns:p14="http://schemas.microsoft.com/office/powerpoint/2010/main" val="2029861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2537" y="2586039"/>
            <a:ext cx="8115951" cy="3087988"/>
          </a:xfrm>
        </p:spPr>
        <p:txBody>
          <a:bodyPr/>
          <a:lstStyle/>
          <a:p>
            <a:pPr lvl="0"/>
            <a:r>
              <a:rPr lang="en-US" u="sng" dirty="0">
                <a:hlinkClick r:id="rId2"/>
              </a:rPr>
              <a:t>40%</a:t>
            </a:r>
            <a:r>
              <a:rPr lang="en-US" dirty="0"/>
              <a:t> would consider boomeranging back to a former employer. Something that would save us </a:t>
            </a:r>
            <a:r>
              <a:rPr lang="en-US" u="sng" dirty="0">
                <a:hlinkClick r:id="rId2"/>
              </a:rPr>
              <a:t>1/3 - 2/3</a:t>
            </a:r>
            <a:r>
              <a:rPr lang="en-US" dirty="0"/>
              <a:t> on recruitment costs.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14</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808144"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40%</a:t>
            </a:r>
          </a:p>
        </p:txBody>
      </p:sp>
    </p:spTree>
    <p:extLst>
      <p:ext uri="{BB962C8B-B14F-4D97-AF65-F5344CB8AC3E}">
        <p14:creationId xmlns:p14="http://schemas.microsoft.com/office/powerpoint/2010/main" val="1865058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4942" y="3429000"/>
            <a:ext cx="7544451" cy="1795779"/>
          </a:xfrm>
        </p:spPr>
        <p:txBody>
          <a:bodyPr/>
          <a:lstStyle/>
          <a:p>
            <a:pPr lvl="0"/>
            <a:r>
              <a:rPr lang="en-US" u="sng" dirty="0">
                <a:hlinkClick r:id="rId2"/>
              </a:rPr>
              <a:t>80%</a:t>
            </a:r>
            <a:r>
              <a:rPr lang="en-US" dirty="0"/>
              <a:t> say no strategy were in place at their previous workplace to encourage them to return.</a:t>
            </a:r>
            <a:endParaRPr lang="da-DK" sz="2400"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15</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43059"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80%</a:t>
            </a:r>
          </a:p>
        </p:txBody>
      </p:sp>
    </p:spTree>
    <p:extLst>
      <p:ext uri="{BB962C8B-B14F-4D97-AF65-F5344CB8AC3E}">
        <p14:creationId xmlns:p14="http://schemas.microsoft.com/office/powerpoint/2010/main" val="167740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644942" y="3200394"/>
            <a:ext cx="8113546" cy="1795779"/>
          </a:xfrm>
        </p:spPr>
        <p:txBody>
          <a:bodyPr/>
          <a:lstStyle/>
          <a:p>
            <a:pPr lvl="0"/>
            <a:r>
              <a:rPr lang="en-US" u="sng" dirty="0">
                <a:hlinkClick r:id="rId2"/>
              </a:rPr>
              <a:t>64%</a:t>
            </a:r>
            <a:r>
              <a:rPr lang="en-US" dirty="0"/>
              <a:t> say there did not seem to be a strategy for maintaining a relationship with them.</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16</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707793"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64%</a:t>
            </a:r>
          </a:p>
        </p:txBody>
      </p:sp>
    </p:spTree>
    <p:extLst>
      <p:ext uri="{BB962C8B-B14F-4D97-AF65-F5344CB8AC3E}">
        <p14:creationId xmlns:p14="http://schemas.microsoft.com/office/powerpoint/2010/main" val="1547054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DD725-F522-C04C-A7E8-4EE86DD7B689}"/>
              </a:ext>
            </a:extLst>
          </p:cNvPr>
          <p:cNvSpPr>
            <a:spLocks noGrp="1"/>
          </p:cNvSpPr>
          <p:nvPr>
            <p:ph type="title"/>
          </p:nvPr>
        </p:nvSpPr>
        <p:spPr>
          <a:xfrm>
            <a:off x="1692222" y="1507012"/>
            <a:ext cx="8988478" cy="4385787"/>
          </a:xfrm>
        </p:spPr>
        <p:txBody>
          <a:bodyPr/>
          <a:lstStyle/>
          <a:p>
            <a:r>
              <a:rPr lang="da-DK" sz="4000" dirty="0"/>
              <a:t>To sum up</a:t>
            </a:r>
            <a:br>
              <a:rPr lang="da-DK" dirty="0"/>
            </a:br>
            <a:r>
              <a:rPr lang="en-US" b="0" dirty="0"/>
              <a:t>A digital offboarding system will enable us to safeguard knowledge and knowhow while minimizing data loss and IT security breaches. Feedback from leavers will enable us to improve going forward and we’ll show leavers that we’ve valued their work. We’ll increase the likelihood of leavers recommending us as employer and maybe even returning one day.</a:t>
            </a:r>
            <a:endParaRPr lang="da-DK" dirty="0"/>
          </a:p>
        </p:txBody>
      </p:sp>
      <p:sp>
        <p:nvSpPr>
          <p:cNvPr id="3" name="Pladsholder til slidenummer 2">
            <a:extLst>
              <a:ext uri="{FF2B5EF4-FFF2-40B4-BE49-F238E27FC236}">
                <a16:creationId xmlns:a16="http://schemas.microsoft.com/office/drawing/2014/main" id="{E18A7D0E-6403-0E40-8297-5C320DEE0D4A}"/>
              </a:ext>
            </a:extLst>
          </p:cNvPr>
          <p:cNvSpPr>
            <a:spLocks noGrp="1"/>
          </p:cNvSpPr>
          <p:nvPr>
            <p:ph type="sldNum" sz="quarter" idx="12"/>
          </p:nvPr>
        </p:nvSpPr>
        <p:spPr/>
        <p:txBody>
          <a:bodyPr/>
          <a:lstStyle/>
          <a:p>
            <a:fld id="{CE21FDA0-9B75-FD4B-8974-211DAFD3C1D2}" type="slidenum">
              <a:rPr lang="da-DK" smtClean="0"/>
              <a:pPr/>
              <a:t>17</a:t>
            </a:fld>
            <a:endParaRPr lang="da-DK"/>
          </a:p>
        </p:txBody>
      </p:sp>
    </p:spTree>
    <p:extLst>
      <p:ext uri="{BB962C8B-B14F-4D97-AF65-F5344CB8AC3E}">
        <p14:creationId xmlns:p14="http://schemas.microsoft.com/office/powerpoint/2010/main" val="3680104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en-US" dirty="0"/>
              <a:t>…</a:t>
            </a:r>
            <a:r>
              <a:rPr lang="da-DK" dirty="0"/>
              <a:t>And </a:t>
            </a:r>
            <a:r>
              <a:rPr lang="da-DK" dirty="0" err="1"/>
              <a:t>there</a:t>
            </a:r>
            <a:r>
              <a:rPr lang="da-DK" dirty="0"/>
              <a:t> is more!</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18</a:t>
            </a:fld>
            <a:endParaRPr lang="da-DK"/>
          </a:p>
        </p:txBody>
      </p:sp>
    </p:spTree>
    <p:extLst>
      <p:ext uri="{BB962C8B-B14F-4D97-AF65-F5344CB8AC3E}">
        <p14:creationId xmlns:p14="http://schemas.microsoft.com/office/powerpoint/2010/main" val="162216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834C3D12-C26B-7044-8123-D91CB0AE8E54}"/>
              </a:ext>
            </a:extLst>
          </p:cNvPr>
          <p:cNvSpPr>
            <a:spLocks noGrp="1"/>
          </p:cNvSpPr>
          <p:nvPr>
            <p:ph type="sldNum" sz="quarter" idx="12"/>
          </p:nvPr>
        </p:nvSpPr>
        <p:spPr/>
        <p:txBody>
          <a:bodyPr/>
          <a:lstStyle/>
          <a:p>
            <a:fld id="{CE21FDA0-9B75-FD4B-8974-211DAFD3C1D2}" type="slidenum">
              <a:rPr lang="da-DK" smtClean="0"/>
              <a:t>19</a:t>
            </a:fld>
            <a:endParaRPr lang="da-DK" dirty="0"/>
          </a:p>
        </p:txBody>
      </p:sp>
      <p:sp>
        <p:nvSpPr>
          <p:cNvPr id="3" name="Pladsholder til tekst 2">
            <a:extLst>
              <a:ext uri="{FF2B5EF4-FFF2-40B4-BE49-F238E27FC236}">
                <a16:creationId xmlns:a16="http://schemas.microsoft.com/office/drawing/2014/main" id="{DBB86DAF-F265-3D4D-8902-DBA4056B26C6}"/>
              </a:ext>
            </a:extLst>
          </p:cNvPr>
          <p:cNvSpPr>
            <a:spLocks noGrp="1"/>
          </p:cNvSpPr>
          <p:nvPr>
            <p:ph type="body" sz="quarter" idx="14"/>
          </p:nvPr>
        </p:nvSpPr>
        <p:spPr>
          <a:xfrm>
            <a:off x="5799320" y="2922811"/>
            <a:ext cx="5967959" cy="2945266"/>
          </a:xfrm>
        </p:spPr>
        <p:txBody>
          <a:bodyPr/>
          <a:lstStyle/>
          <a:p>
            <a:r>
              <a:rPr lang="en-US" sz="2400" dirty="0"/>
              <a:t>Digital and automated processes </a:t>
            </a:r>
            <a:br>
              <a:rPr lang="en-US" sz="2400" dirty="0"/>
            </a:br>
            <a:r>
              <a:rPr lang="en-US" sz="2400" dirty="0"/>
              <a:t>will free up internal resources</a:t>
            </a:r>
          </a:p>
          <a:p>
            <a:r>
              <a:rPr lang="da-DK" sz="2400" dirty="0"/>
              <a:t>No </a:t>
            </a:r>
            <a:r>
              <a:rPr lang="da-DK" sz="2400" dirty="0" err="1"/>
              <a:t>internal</a:t>
            </a:r>
            <a:r>
              <a:rPr lang="da-DK" sz="2400" dirty="0"/>
              <a:t> IT </a:t>
            </a:r>
            <a:r>
              <a:rPr lang="da-DK" sz="2400" dirty="0" err="1"/>
              <a:t>resources</a:t>
            </a:r>
            <a:r>
              <a:rPr lang="da-DK" sz="2400" dirty="0"/>
              <a:t> </a:t>
            </a:r>
            <a:r>
              <a:rPr lang="da-DK" sz="2400" dirty="0" err="1"/>
              <a:t>needed</a:t>
            </a:r>
            <a:r>
              <a:rPr lang="da-DK" sz="2400" dirty="0"/>
              <a:t> </a:t>
            </a:r>
            <a:br>
              <a:rPr lang="da-DK" sz="2400" dirty="0"/>
            </a:br>
            <a:r>
              <a:rPr lang="da-DK" sz="2400" dirty="0"/>
              <a:t>for </a:t>
            </a:r>
            <a:r>
              <a:rPr lang="da-DK" sz="2400" dirty="0" err="1"/>
              <a:t>daily</a:t>
            </a:r>
            <a:r>
              <a:rPr lang="da-DK" sz="2400" dirty="0"/>
              <a:t> </a:t>
            </a:r>
            <a:r>
              <a:rPr lang="da-DK" sz="2400" dirty="0" err="1"/>
              <a:t>usage</a:t>
            </a:r>
            <a:endParaRPr lang="da-DK" sz="2400" dirty="0"/>
          </a:p>
          <a:p>
            <a:r>
              <a:rPr lang="en-US" sz="2400" dirty="0"/>
              <a:t>We’ll have free local support </a:t>
            </a:r>
            <a:br>
              <a:rPr lang="en-US" sz="2400" dirty="0"/>
            </a:br>
            <a:r>
              <a:rPr lang="en-US" sz="2400" dirty="0"/>
              <a:t>every day from 8-17</a:t>
            </a:r>
            <a:endParaRPr lang="da-DK" sz="2400" dirty="0"/>
          </a:p>
          <a:p>
            <a:pPr lvl="0"/>
            <a:r>
              <a:rPr lang="en-US" sz="2400" dirty="0"/>
              <a:t>We’ll have access to consultancy </a:t>
            </a:r>
            <a:br>
              <a:rPr lang="en-US" sz="2400" dirty="0"/>
            </a:br>
            <a:r>
              <a:rPr lang="en-US" sz="2400" dirty="0"/>
              <a:t>if needed</a:t>
            </a:r>
            <a:endParaRPr lang="da-DK" sz="2400" dirty="0"/>
          </a:p>
        </p:txBody>
      </p:sp>
      <p:sp>
        <p:nvSpPr>
          <p:cNvPr id="11" name="Pladsholder til indhold 10">
            <a:extLst>
              <a:ext uri="{FF2B5EF4-FFF2-40B4-BE49-F238E27FC236}">
                <a16:creationId xmlns:a16="http://schemas.microsoft.com/office/drawing/2014/main" id="{02524477-3AC9-3B4B-81AC-7A9F202D3472}"/>
              </a:ext>
            </a:extLst>
          </p:cNvPr>
          <p:cNvSpPr>
            <a:spLocks noGrp="1"/>
          </p:cNvSpPr>
          <p:nvPr>
            <p:ph sz="quarter" idx="16"/>
          </p:nvPr>
        </p:nvSpPr>
        <p:spPr>
          <a:xfrm>
            <a:off x="838200" y="1600199"/>
            <a:ext cx="8681357" cy="538843"/>
          </a:xfrm>
        </p:spPr>
        <p:txBody>
          <a:bodyPr/>
          <a:lstStyle/>
          <a:p>
            <a:r>
              <a:rPr lang="da-DK" b="1" dirty="0" err="1"/>
              <a:t>It’s</a:t>
            </a:r>
            <a:r>
              <a:rPr lang="da-DK" b="1" dirty="0"/>
              <a:t> </a:t>
            </a:r>
            <a:r>
              <a:rPr lang="da-DK" b="1" dirty="0" err="1"/>
              <a:t>like</a:t>
            </a:r>
            <a:r>
              <a:rPr lang="da-DK" b="1" dirty="0"/>
              <a:t> a digital HR </a:t>
            </a:r>
            <a:r>
              <a:rPr lang="da-DK" b="1" dirty="0" err="1"/>
              <a:t>assistant</a:t>
            </a:r>
            <a:endParaRPr lang="da-DK" b="1" dirty="0"/>
          </a:p>
        </p:txBody>
      </p:sp>
      <p:pic>
        <p:nvPicPr>
          <p:cNvPr id="17" name="Pladsholder til billede 16" descr="Et billede, der indeholder galleri, værelse, skærmbillede&#10;&#10;Automatisk genereret beskrivelse">
            <a:extLst>
              <a:ext uri="{FF2B5EF4-FFF2-40B4-BE49-F238E27FC236}">
                <a16:creationId xmlns:a16="http://schemas.microsoft.com/office/drawing/2014/main" id="{5B1E6A63-0443-B841-BEC9-238DFB5BC1E6}"/>
              </a:ext>
            </a:extLst>
          </p:cNvPr>
          <p:cNvPicPr>
            <a:picLocks noGrp="1" noChangeAspect="1"/>
          </p:cNvPicPr>
          <p:nvPr>
            <p:ph type="pic" sz="quarter" idx="15"/>
          </p:nvPr>
        </p:nvPicPr>
        <p:blipFill rotWithShape="1">
          <a:blip r:embed="rId2"/>
          <a:srcRect l="9594" r="10403"/>
          <a:stretch/>
        </p:blipFill>
        <p:spPr>
          <a:xfrm>
            <a:off x="838200" y="2922811"/>
            <a:ext cx="4182358" cy="2945266"/>
          </a:xfrm>
        </p:spPr>
      </p:pic>
    </p:spTree>
    <p:extLst>
      <p:ext uri="{BB962C8B-B14F-4D97-AF65-F5344CB8AC3E}">
        <p14:creationId xmlns:p14="http://schemas.microsoft.com/office/powerpoint/2010/main" val="3547217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81F5-BDE8-3740-3AF0-B636D282407B}"/>
              </a:ext>
            </a:extLst>
          </p:cNvPr>
          <p:cNvSpPr>
            <a:spLocks noGrp="1"/>
          </p:cNvSpPr>
          <p:nvPr>
            <p:ph type="title" idx="4294967295"/>
          </p:nvPr>
        </p:nvSpPr>
        <p:spPr>
          <a:xfrm>
            <a:off x="1129150" y="2521953"/>
            <a:ext cx="9933700" cy="2699919"/>
          </a:xfrm>
        </p:spPr>
        <p:txBody>
          <a:bodyPr anchor="t">
            <a:noAutofit/>
          </a:bodyPr>
          <a:lstStyle/>
          <a:p>
            <a:pPr>
              <a:lnSpc>
                <a:spcPct val="100000"/>
              </a:lnSpc>
            </a:pPr>
            <a:r>
              <a:rPr lang="en-US" sz="5400" dirty="0">
                <a:solidFill>
                  <a:srgbClr val="000000"/>
                </a:solidFill>
                <a:ea typeface="Times New Roman" panose="02020603050405020304" pitchFamily="18" charset="0"/>
              </a:rPr>
              <a:t>The cost of replacing an employee is expensive. </a:t>
            </a:r>
            <a:br>
              <a:rPr lang="en-US" sz="5400" dirty="0">
                <a:solidFill>
                  <a:srgbClr val="000000"/>
                </a:solidFill>
                <a:ea typeface="Times New Roman" panose="02020603050405020304" pitchFamily="18" charset="0"/>
              </a:rPr>
            </a:br>
            <a:r>
              <a:rPr lang="en-US" sz="5400" dirty="0">
                <a:solidFill>
                  <a:srgbClr val="000000"/>
                </a:solidFill>
                <a:ea typeface="Times New Roman" panose="02020603050405020304" pitchFamily="18" charset="0"/>
              </a:rPr>
              <a:t>Very expensive.</a:t>
            </a:r>
            <a:r>
              <a:rPr lang="da-DK" sz="5400" dirty="0"/>
              <a:t> </a:t>
            </a:r>
            <a:endParaRPr lang="da-DK" sz="5400" b="0" dirty="0">
              <a:solidFill>
                <a:srgbClr val="26253E"/>
              </a:solidFill>
              <a:latin typeface="Telegraf" pitchFamily="2" charset="77"/>
            </a:endParaRPr>
          </a:p>
        </p:txBody>
      </p:sp>
      <p:sp>
        <p:nvSpPr>
          <p:cNvPr id="4" name="Slide Number Placeholder 3">
            <a:extLst>
              <a:ext uri="{FF2B5EF4-FFF2-40B4-BE49-F238E27FC236}">
                <a16:creationId xmlns:a16="http://schemas.microsoft.com/office/drawing/2014/main" id="{EDB57423-7EAF-B307-BA8A-8FA0B5659F81}"/>
              </a:ext>
            </a:extLst>
          </p:cNvPr>
          <p:cNvSpPr>
            <a:spLocks noGrp="1"/>
          </p:cNvSpPr>
          <p:nvPr>
            <p:ph type="sldNum" sz="quarter" idx="12"/>
          </p:nvPr>
        </p:nvSpPr>
        <p:spPr/>
        <p:txBody>
          <a:bodyPr/>
          <a:lstStyle/>
          <a:p>
            <a:r>
              <a:rPr lang="da-DK" dirty="0">
                <a:latin typeface="Telegraf" pitchFamily="2" charset="77"/>
              </a:rPr>
              <a:t>0</a:t>
            </a:r>
            <a:fld id="{CE21FDA0-9B75-FD4B-8974-211DAFD3C1D2}" type="slidenum">
              <a:rPr lang="da-DK" smtClean="0">
                <a:latin typeface="Telegraf" pitchFamily="2" charset="77"/>
              </a:rPr>
              <a:pPr/>
              <a:t>2</a:t>
            </a:fld>
            <a:endParaRPr lang="da-DK" dirty="0">
              <a:latin typeface="Telegraf" pitchFamily="2" charset="77"/>
            </a:endParaRPr>
          </a:p>
        </p:txBody>
      </p:sp>
    </p:spTree>
    <p:extLst>
      <p:ext uri="{BB962C8B-B14F-4D97-AF65-F5344CB8AC3E}">
        <p14:creationId xmlns:p14="http://schemas.microsoft.com/office/powerpoint/2010/main" val="2091563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36D6006F-D6C3-B644-BD7C-E3CC377B4E88}"/>
              </a:ext>
            </a:extLst>
          </p:cNvPr>
          <p:cNvSpPr>
            <a:spLocks noGrp="1"/>
          </p:cNvSpPr>
          <p:nvPr>
            <p:ph type="sldNum" sz="quarter" idx="12"/>
          </p:nvPr>
        </p:nvSpPr>
        <p:spPr/>
        <p:txBody>
          <a:bodyPr/>
          <a:lstStyle/>
          <a:p>
            <a:fld id="{CE21FDA0-9B75-FD4B-8974-211DAFD3C1D2}" type="slidenum">
              <a:rPr lang="da-DK" smtClean="0"/>
              <a:t>20</a:t>
            </a:fld>
            <a:endParaRPr lang="da-DK" dirty="0"/>
          </a:p>
        </p:txBody>
      </p:sp>
      <p:sp>
        <p:nvSpPr>
          <p:cNvPr id="3" name="Pladsholder til tekst 2">
            <a:extLst>
              <a:ext uri="{FF2B5EF4-FFF2-40B4-BE49-F238E27FC236}">
                <a16:creationId xmlns:a16="http://schemas.microsoft.com/office/drawing/2014/main" id="{B3D0893B-CDCE-8640-AE9E-4E98DD08D6CE}"/>
              </a:ext>
            </a:extLst>
          </p:cNvPr>
          <p:cNvSpPr>
            <a:spLocks noGrp="1"/>
          </p:cNvSpPr>
          <p:nvPr>
            <p:ph type="body" sz="quarter" idx="14"/>
          </p:nvPr>
        </p:nvSpPr>
        <p:spPr>
          <a:xfrm>
            <a:off x="838199" y="2304419"/>
            <a:ext cx="6491991" cy="3967076"/>
          </a:xfrm>
        </p:spPr>
        <p:txBody>
          <a:bodyPr/>
          <a:lstStyle/>
          <a:p>
            <a:pPr marL="0" indent="0">
              <a:buNone/>
            </a:pPr>
            <a:r>
              <a:rPr lang="da-DK" b="1" dirty="0"/>
              <a:t>Yes, </a:t>
            </a:r>
          </a:p>
          <a:p>
            <a:pPr marL="0" indent="0">
              <a:buNone/>
            </a:pPr>
            <a:endParaRPr lang="da-DK" dirty="0"/>
          </a:p>
          <a:p>
            <a:r>
              <a:rPr lang="en-US" dirty="0"/>
              <a:t>It is 100% GDPR compliant</a:t>
            </a:r>
            <a:endParaRPr lang="da-DK" dirty="0"/>
          </a:p>
          <a:p>
            <a:pPr lvl="4"/>
            <a:r>
              <a:rPr lang="en-GB" sz="1400" dirty="0">
                <a:latin typeface="Telegraf" pitchFamily="2" charset="77"/>
              </a:rPr>
              <a:t>We’ll always have candidate &amp; employee consent</a:t>
            </a:r>
          </a:p>
          <a:p>
            <a:pPr lvl="4"/>
            <a:r>
              <a:rPr lang="en-GB" sz="1400" dirty="0">
                <a:latin typeface="Telegraf" pitchFamily="2" charset="77"/>
              </a:rPr>
              <a:t>We’ll have deletion policy &amp; user management in place</a:t>
            </a:r>
          </a:p>
          <a:p>
            <a:pPr lvl="4"/>
            <a:r>
              <a:rPr lang="en-GB" sz="1400" dirty="0">
                <a:latin typeface="Telegraf" pitchFamily="2" charset="77"/>
              </a:rPr>
              <a:t>Vendor is under IT audit by external IT revisions</a:t>
            </a:r>
          </a:p>
          <a:p>
            <a:pPr lvl="4"/>
            <a:r>
              <a:rPr lang="en-GB" sz="1400" dirty="0">
                <a:latin typeface="Telegraf" pitchFamily="2" charset="77"/>
              </a:rPr>
              <a:t>We’ll have secure data storage</a:t>
            </a:r>
          </a:p>
          <a:p>
            <a:pPr lvl="4"/>
            <a:r>
              <a:rPr lang="en-GB" sz="1400" dirty="0">
                <a:latin typeface="Telegraf" pitchFamily="2" charset="77"/>
              </a:rPr>
              <a:t>Data processor agreement from vendor is our guarantee</a:t>
            </a:r>
          </a:p>
          <a:p>
            <a:pPr marL="108000" lvl="1" indent="0">
              <a:buNone/>
            </a:pPr>
            <a:endParaRPr lang="en-GB" dirty="0">
              <a:latin typeface="Telegraf" pitchFamily="2" charset="77"/>
            </a:endParaRPr>
          </a:p>
          <a:p>
            <a:pPr lvl="1"/>
            <a:endParaRPr lang="en-GB" dirty="0">
              <a:latin typeface="Telegraf" pitchFamily="2" charset="77"/>
            </a:endParaRPr>
          </a:p>
          <a:p>
            <a:pPr lvl="1"/>
            <a:endParaRPr lang="da-DK" dirty="0"/>
          </a:p>
          <a:p>
            <a:pPr marL="0" indent="0">
              <a:buNone/>
            </a:pPr>
            <a:endParaRPr lang="da-DK" dirty="0"/>
          </a:p>
        </p:txBody>
      </p:sp>
      <p:pic>
        <p:nvPicPr>
          <p:cNvPr id="7" name="Pladsholder til billede 6" descr="Et billede, der indeholder vektorgrafik&#10;&#10;Automatisk genereret beskrivelse">
            <a:extLst>
              <a:ext uri="{FF2B5EF4-FFF2-40B4-BE49-F238E27FC236}">
                <a16:creationId xmlns:a16="http://schemas.microsoft.com/office/drawing/2014/main" id="{1922DAE0-BB04-D443-B9CE-F8FD1E290741}"/>
              </a:ext>
            </a:extLst>
          </p:cNvPr>
          <p:cNvPicPr>
            <a:picLocks noGrp="1" noChangeAspect="1"/>
          </p:cNvPicPr>
          <p:nvPr>
            <p:ph type="pic" sz="quarter" idx="15"/>
          </p:nvPr>
        </p:nvPicPr>
        <p:blipFill rotWithShape="1">
          <a:blip r:embed="rId2"/>
          <a:srcRect t="2092" b="2092"/>
          <a:stretch>
            <a:fillRect/>
          </a:stretch>
        </p:blipFill>
        <p:spPr>
          <a:xfrm>
            <a:off x="6596743" y="1718159"/>
            <a:ext cx="4757057" cy="4755256"/>
          </a:xfrm>
        </p:spPr>
      </p:pic>
      <p:sp>
        <p:nvSpPr>
          <p:cNvPr id="5" name="Pladsholder til indhold 4">
            <a:extLst>
              <a:ext uri="{FF2B5EF4-FFF2-40B4-BE49-F238E27FC236}">
                <a16:creationId xmlns:a16="http://schemas.microsoft.com/office/drawing/2014/main" id="{95D78F61-9C21-1446-BA7C-5378644E7FB2}"/>
              </a:ext>
            </a:extLst>
          </p:cNvPr>
          <p:cNvSpPr>
            <a:spLocks noGrp="1"/>
          </p:cNvSpPr>
          <p:nvPr>
            <p:ph sz="quarter" idx="16"/>
          </p:nvPr>
        </p:nvSpPr>
        <p:spPr/>
        <p:txBody>
          <a:bodyPr/>
          <a:lstStyle/>
          <a:p>
            <a:pPr>
              <a:lnSpc>
                <a:spcPct val="100000"/>
              </a:lnSpc>
            </a:pPr>
            <a:r>
              <a:rPr lang="en-US" b="1" dirty="0"/>
              <a:t>And in case you wonder…</a:t>
            </a:r>
            <a:endParaRPr lang="da-DK" b="1" dirty="0"/>
          </a:p>
        </p:txBody>
      </p:sp>
    </p:spTree>
    <p:extLst>
      <p:ext uri="{BB962C8B-B14F-4D97-AF65-F5344CB8AC3E}">
        <p14:creationId xmlns:p14="http://schemas.microsoft.com/office/powerpoint/2010/main" val="30010486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79A3D5-26DB-C84B-B316-EA9318ABFE27}"/>
              </a:ext>
            </a:extLst>
          </p:cNvPr>
          <p:cNvSpPr>
            <a:spLocks noGrp="1"/>
          </p:cNvSpPr>
          <p:nvPr>
            <p:ph type="title"/>
          </p:nvPr>
        </p:nvSpPr>
        <p:spPr>
          <a:xfrm>
            <a:off x="870859" y="3156653"/>
            <a:ext cx="4370614" cy="2554200"/>
          </a:xfrm>
        </p:spPr>
        <p:txBody>
          <a:bodyPr/>
          <a:lstStyle/>
          <a:p>
            <a:r>
              <a:rPr lang="en-US" dirty="0">
                <a:latin typeface="Telegraf" pitchFamily="2" charset="77"/>
              </a:rPr>
              <a:t>To make it even more simple, I’ve listed the system requirements we need to succeed</a:t>
            </a:r>
            <a:br>
              <a:rPr lang="en-US" dirty="0">
                <a:latin typeface="Telegraf" pitchFamily="2" charset="77"/>
              </a:rPr>
            </a:br>
            <a:br>
              <a:rPr lang="en-US" dirty="0">
                <a:latin typeface="Telegraf" pitchFamily="2" charset="77"/>
              </a:rPr>
            </a:br>
            <a:r>
              <a:rPr lang="en-US" sz="2000" b="0" u="sng" dirty="0">
                <a:latin typeface="Telegraf" pitchFamily="2" charset="77"/>
                <a:hlinkClick r:id="rId2"/>
              </a:rPr>
              <a:t>See overview</a:t>
            </a:r>
            <a:br>
              <a:rPr lang="da-DK" dirty="0">
                <a:latin typeface="Telegraf" pitchFamily="2" charset="77"/>
              </a:rPr>
            </a:br>
            <a:endParaRPr lang="da-DK" dirty="0">
              <a:latin typeface="Telegraf" pitchFamily="2" charset="77"/>
            </a:endParaRPr>
          </a:p>
        </p:txBody>
      </p:sp>
      <p:sp>
        <p:nvSpPr>
          <p:cNvPr id="5" name="Pladsholder til slidenummer 4">
            <a:extLst>
              <a:ext uri="{FF2B5EF4-FFF2-40B4-BE49-F238E27FC236}">
                <a16:creationId xmlns:a16="http://schemas.microsoft.com/office/drawing/2014/main" id="{5DAFA328-6388-D746-AC59-0E696201F8BC}"/>
              </a:ext>
            </a:extLst>
          </p:cNvPr>
          <p:cNvSpPr>
            <a:spLocks noGrp="1"/>
          </p:cNvSpPr>
          <p:nvPr>
            <p:ph type="sldNum" sz="quarter" idx="12"/>
          </p:nvPr>
        </p:nvSpPr>
        <p:spPr/>
        <p:txBody>
          <a:bodyPr/>
          <a:lstStyle/>
          <a:p>
            <a:fld id="{CE21FDA0-9B75-FD4B-8974-211DAFD3C1D2}" type="slidenum">
              <a:rPr lang="da-DK" smtClean="0"/>
              <a:t>21</a:t>
            </a:fld>
            <a:endParaRPr lang="da-DK"/>
          </a:p>
        </p:txBody>
      </p:sp>
      <p:pic>
        <p:nvPicPr>
          <p:cNvPr id="12" name="Pladsholder til billede 11" descr="Et billede, der indeholder tekst, shoji, krydsord&#10;&#10;Automatisk genereret beskrivelse">
            <a:extLst>
              <a:ext uri="{FF2B5EF4-FFF2-40B4-BE49-F238E27FC236}">
                <a16:creationId xmlns:a16="http://schemas.microsoft.com/office/drawing/2014/main" id="{3C6150A6-8105-C843-A28A-C388985CD01C}"/>
              </a:ext>
            </a:extLst>
          </p:cNvPr>
          <p:cNvPicPr>
            <a:picLocks noGrp="1" noChangeAspect="1"/>
          </p:cNvPicPr>
          <p:nvPr>
            <p:ph type="pic" idx="1"/>
          </p:nvPr>
        </p:nvPicPr>
        <p:blipFill rotWithShape="1">
          <a:blip r:embed="rId3">
            <a:alphaModFix/>
          </a:blip>
          <a:srcRect t="13746" b="13746"/>
          <a:stretch>
            <a:fillRect/>
          </a:stretch>
        </p:blipFill>
        <p:spPr>
          <a:xfrm>
            <a:off x="6950529" y="1807569"/>
            <a:ext cx="3761014" cy="3903284"/>
          </a:xfrm>
          <a:noFill/>
        </p:spPr>
      </p:pic>
    </p:spTree>
    <p:extLst>
      <p:ext uri="{BB962C8B-B14F-4D97-AF65-F5344CB8AC3E}">
        <p14:creationId xmlns:p14="http://schemas.microsoft.com/office/powerpoint/2010/main" val="4082300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22</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28664" y="2215940"/>
            <a:ext cx="5838542" cy="3967076"/>
          </a:xfrm>
        </p:spPr>
        <p:txBody>
          <a:bodyPr/>
          <a:lstStyle/>
          <a:p>
            <a:pPr lvl="0"/>
            <a:r>
              <a:rPr lang="en-US" sz="2000" dirty="0"/>
              <a:t>We want to safeguard knowledge and ensure knowledge transfer from leavers?</a:t>
            </a:r>
            <a:br>
              <a:rPr lang="en-US" sz="2000" dirty="0"/>
            </a:br>
            <a:endParaRPr lang="da-DK" sz="2000" dirty="0"/>
          </a:p>
          <a:p>
            <a:pPr lvl="0"/>
            <a:r>
              <a:rPr lang="en-US" sz="2000" dirty="0"/>
              <a:t>We want to avoid IT security and confidentiality breaches?</a:t>
            </a:r>
            <a:br>
              <a:rPr lang="en-US" sz="2000" dirty="0"/>
            </a:br>
            <a:endParaRPr lang="da-DK" sz="2000" dirty="0"/>
          </a:p>
          <a:p>
            <a:pPr lvl="0"/>
            <a:r>
              <a:rPr lang="en-US" sz="2000" dirty="0"/>
              <a:t>We want to protect our employer brand when someone leaves our organization? </a:t>
            </a:r>
            <a:br>
              <a:rPr lang="en-US" sz="2000" dirty="0"/>
            </a:br>
            <a:endParaRPr lang="da-DK" sz="2000" dirty="0"/>
          </a:p>
          <a:p>
            <a:pPr lvl="0"/>
            <a:r>
              <a:rPr lang="en-US" sz="2000" dirty="0"/>
              <a:t>We want to treat leavers with dignity and respect? </a:t>
            </a:r>
            <a:br>
              <a:rPr lang="en-US" sz="2000" dirty="0"/>
            </a:br>
            <a:endParaRPr lang="da-DK" sz="2000" dirty="0"/>
          </a:p>
          <a:p>
            <a:pPr lvl="0"/>
            <a:r>
              <a:rPr lang="en-US" sz="2000" dirty="0"/>
              <a:t>We want to leave the door open to boomerang employees whenever possible?</a:t>
            </a:r>
            <a:endParaRPr lang="da-DK" sz="2000"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a:xfrm>
            <a:off x="838200" y="1185863"/>
            <a:ext cx="10320338" cy="630237"/>
          </a:xfrm>
        </p:spPr>
        <p:txBody>
          <a:bodyPr/>
          <a:lstStyle/>
          <a:p>
            <a:r>
              <a:rPr lang="da-DK" b="1" dirty="0" err="1"/>
              <a:t>We</a:t>
            </a:r>
            <a:r>
              <a:rPr lang="da-DK" b="1" dirty="0"/>
              <a:t> have </a:t>
            </a:r>
            <a:r>
              <a:rPr lang="da-DK" b="1" dirty="0" err="1"/>
              <a:t>already</a:t>
            </a:r>
            <a:r>
              <a:rPr lang="da-DK" b="1" dirty="0"/>
              <a:t> </a:t>
            </a:r>
            <a:r>
              <a:rPr lang="da-DK" b="1" dirty="0" err="1"/>
              <a:t>stated</a:t>
            </a:r>
            <a:r>
              <a:rPr lang="da-DK" b="1" dirty="0"/>
              <a:t> </a:t>
            </a:r>
            <a:r>
              <a:rPr lang="da-DK" b="1" dirty="0" err="1"/>
              <a:t>what</a:t>
            </a:r>
            <a:r>
              <a:rPr lang="da-DK" b="1" dirty="0"/>
              <a:t> </a:t>
            </a:r>
            <a:r>
              <a:rPr lang="da-DK" b="1" dirty="0" err="1"/>
              <a:t>we</a:t>
            </a:r>
            <a:r>
              <a:rPr lang="da-DK" b="1" dirty="0"/>
              <a:t> </a:t>
            </a:r>
            <a:r>
              <a:rPr lang="da-DK" b="1" dirty="0" err="1"/>
              <a:t>want</a:t>
            </a:r>
            <a:r>
              <a:rPr lang="da-DK" b="1" dirty="0"/>
              <a:t>..</a:t>
            </a:r>
          </a:p>
        </p:txBody>
      </p:sp>
      <p:pic>
        <p:nvPicPr>
          <p:cNvPr id="9" name="Pladsholder til billede 8" descr="Et billede, der indeholder tekst, visitkort, vektorgrafik&#10;&#10;Automatisk genereret beskrivelse">
            <a:extLst>
              <a:ext uri="{FF2B5EF4-FFF2-40B4-BE49-F238E27FC236}">
                <a16:creationId xmlns:a16="http://schemas.microsoft.com/office/drawing/2014/main" id="{0BBD4746-DEDB-8341-9766-199F16EF4A68}"/>
              </a:ext>
            </a:extLst>
          </p:cNvPr>
          <p:cNvPicPr>
            <a:picLocks noGrp="1" noChangeAspect="1"/>
          </p:cNvPicPr>
          <p:nvPr>
            <p:ph type="pic" sz="quarter" idx="15"/>
          </p:nvPr>
        </p:nvPicPr>
        <p:blipFill rotWithShape="1">
          <a:blip r:embed="rId2"/>
          <a:srcRect t="3428" b="3428"/>
          <a:stretch>
            <a:fillRect/>
          </a:stretch>
        </p:blipFill>
        <p:spPr/>
      </p:pic>
      <p:sp>
        <p:nvSpPr>
          <p:cNvPr id="7" name="Pladsholder til tekst 2">
            <a:extLst>
              <a:ext uri="{FF2B5EF4-FFF2-40B4-BE49-F238E27FC236}">
                <a16:creationId xmlns:a16="http://schemas.microsoft.com/office/drawing/2014/main" id="{1DE16B87-1E23-6740-9F7F-DFA506815D2D}"/>
              </a:ext>
            </a:extLst>
          </p:cNvPr>
          <p:cNvSpPr txBox="1">
            <a:spLocks/>
          </p:cNvSpPr>
          <p:nvPr/>
        </p:nvSpPr>
        <p:spPr>
          <a:xfrm>
            <a:off x="5641364" y="2124805"/>
            <a:ext cx="6154989" cy="4438860"/>
          </a:xfrm>
          <a:prstGeom prst="rect">
            <a:avLst/>
          </a:prstGeom>
        </p:spPr>
        <p:txBody>
          <a:bodyPr vert="horz" lIns="0" tIns="0" rIns="0" bIns="0" rtlCol="0" anchor="ctr">
            <a:noAutofit/>
          </a:bodyPr>
          <a:lstStyle>
            <a:lvl1pPr marL="457200" indent="-457200" algn="l" defTabSz="914400" rtl="0" eaLnBrk="1" latinLnBrk="0" hangingPunct="1">
              <a:lnSpc>
                <a:spcPct val="100000"/>
              </a:lnSpc>
              <a:spcBef>
                <a:spcPts val="0"/>
              </a:spcBef>
              <a:buFont typeface="Wingdings" pitchFamily="2" charset="2"/>
              <a:buChar char="q"/>
              <a:defRPr sz="2800" kern="1200" spc="20" baseline="0">
                <a:solidFill>
                  <a:schemeClr val="tx1"/>
                </a:solidFill>
                <a:latin typeface="Telegraf" pitchFamily="2" charset="77"/>
                <a:ea typeface="+mn-ea"/>
                <a:cs typeface="+mn-cs"/>
              </a:defRPr>
            </a:lvl1pPr>
            <a:lvl2pPr marL="33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2pPr>
            <a:lvl3pPr marL="444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3pPr>
            <a:lvl4pPr marL="552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4pPr>
            <a:lvl5pPr marL="696600" indent="-228600" algn="l" defTabSz="914400" rtl="0" eaLnBrk="1" latinLnBrk="0" hangingPunct="1">
              <a:lnSpc>
                <a:spcPts val="1800"/>
              </a:lnSpc>
              <a:spcBef>
                <a:spcPts val="0"/>
              </a:spcBef>
              <a:buFont typeface="Wingdings" pitchFamily="2" charset="2"/>
              <a:buChar char="q"/>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itchFamily="2" charset="2"/>
              <a:buChar char="ü"/>
            </a:pPr>
            <a:r>
              <a:rPr lang="en-US" sz="2000" dirty="0"/>
              <a:t> </a:t>
            </a:r>
          </a:p>
          <a:p>
            <a:pPr marL="0" indent="0">
              <a:lnSpc>
                <a:spcPct val="200000"/>
              </a:lnSpc>
              <a:buNone/>
            </a:pPr>
            <a:endParaRPr lang="en-US" sz="2000" dirty="0"/>
          </a:p>
          <a:p>
            <a:pPr>
              <a:buFont typeface="Wingdings" pitchFamily="2" charset="2"/>
              <a:buChar char="ü"/>
            </a:pPr>
            <a:r>
              <a:rPr lang="en-US" sz="2000" dirty="0"/>
              <a:t> </a:t>
            </a:r>
          </a:p>
          <a:p>
            <a:pPr>
              <a:lnSpc>
                <a:spcPct val="200000"/>
              </a:lnSpc>
              <a:buFont typeface="Wingdings" pitchFamily="2" charset="2"/>
              <a:buChar char="ü"/>
            </a:pPr>
            <a:endParaRPr lang="en-US" sz="2000" dirty="0"/>
          </a:p>
          <a:p>
            <a:pPr>
              <a:buFont typeface="Wingdings" pitchFamily="2" charset="2"/>
              <a:buChar char="ü"/>
            </a:pPr>
            <a:r>
              <a:rPr lang="en-US" sz="2000" dirty="0"/>
              <a:t> </a:t>
            </a:r>
          </a:p>
          <a:p>
            <a:pPr marL="0" indent="0">
              <a:lnSpc>
                <a:spcPct val="200000"/>
              </a:lnSpc>
              <a:buNone/>
            </a:pPr>
            <a:endParaRPr lang="en-US" sz="2000" dirty="0"/>
          </a:p>
          <a:p>
            <a:pPr>
              <a:buFont typeface="Wingdings" pitchFamily="2" charset="2"/>
              <a:buChar char="ü"/>
            </a:pPr>
            <a:r>
              <a:rPr lang="en-US" sz="2000" dirty="0"/>
              <a:t> </a:t>
            </a:r>
            <a:br>
              <a:rPr lang="en-US" sz="2000" dirty="0"/>
            </a:br>
            <a:br>
              <a:rPr lang="en-US" sz="2000" dirty="0"/>
            </a:br>
            <a:endParaRPr lang="en-US" sz="2000" dirty="0"/>
          </a:p>
          <a:p>
            <a:pPr>
              <a:buFont typeface="Wingdings" pitchFamily="2" charset="2"/>
              <a:buChar char="ü"/>
            </a:pPr>
            <a:r>
              <a:rPr lang="en-US" sz="2000" dirty="0"/>
              <a:t> </a:t>
            </a:r>
          </a:p>
          <a:p>
            <a:pPr marL="0" indent="0">
              <a:buNone/>
            </a:pPr>
            <a:r>
              <a:rPr lang="en-US" sz="2000" dirty="0"/>
              <a:t> </a:t>
            </a:r>
            <a:br>
              <a:rPr lang="en-US" sz="2000" dirty="0"/>
            </a:br>
            <a:r>
              <a:rPr lang="en-US" sz="2000" dirty="0"/>
              <a:t> </a:t>
            </a:r>
            <a:endParaRPr lang="da-DK" sz="2000" dirty="0"/>
          </a:p>
        </p:txBody>
      </p:sp>
    </p:spTree>
    <p:extLst>
      <p:ext uri="{BB962C8B-B14F-4D97-AF65-F5344CB8AC3E}">
        <p14:creationId xmlns:p14="http://schemas.microsoft.com/office/powerpoint/2010/main" val="274643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iterate type="wd">
                                    <p:tmAbs val="500"/>
                                  </p:iterate>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iterate type="wd">
                                    <p:tmAbs val="500"/>
                                  </p:iterate>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iterate type="wd">
                                    <p:tmAbs val="500"/>
                                  </p:iterate>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iterate type="wd">
                                    <p:tmAbs val="500"/>
                                  </p:iterate>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iterate type="wd">
                                    <p:tmAbs val="500"/>
                                  </p:iterate>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bldLvl="5"/>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FEFF3"/>
        </a:solidFill>
        <a:effectLst/>
      </p:bgPr>
    </p:bg>
    <p:spTree>
      <p:nvGrpSpPr>
        <p:cNvPr id="1" name=""/>
        <p:cNvGrpSpPr/>
        <p:nvPr/>
      </p:nvGrpSpPr>
      <p:grpSpPr>
        <a:xfrm>
          <a:off x="0" y="0"/>
          <a:ext cx="0" cy="0"/>
          <a:chOff x="0" y="0"/>
          <a:chExt cx="0" cy="0"/>
        </a:xfrm>
      </p:grpSpPr>
      <p:sp>
        <p:nvSpPr>
          <p:cNvPr id="3" name="Pladsholder til slidenummer 2">
            <a:extLst>
              <a:ext uri="{FF2B5EF4-FFF2-40B4-BE49-F238E27FC236}">
                <a16:creationId xmlns:a16="http://schemas.microsoft.com/office/drawing/2014/main" id="{B98254FC-D84B-864C-BF2E-6D7FD942A6E3}"/>
              </a:ext>
            </a:extLst>
          </p:cNvPr>
          <p:cNvSpPr>
            <a:spLocks noGrp="1"/>
          </p:cNvSpPr>
          <p:nvPr>
            <p:ph type="sldNum" sz="quarter" idx="12"/>
          </p:nvPr>
        </p:nvSpPr>
        <p:spPr/>
        <p:txBody>
          <a:bodyPr/>
          <a:lstStyle/>
          <a:p>
            <a:fld id="{CE21FDA0-9B75-FD4B-8974-211DAFD3C1D2}" type="slidenum">
              <a:rPr lang="da-DK" smtClean="0">
                <a:solidFill>
                  <a:srgbClr val="26253E"/>
                </a:solidFill>
              </a:rPr>
              <a:pPr/>
              <a:t>23</a:t>
            </a:fld>
            <a:endParaRPr lang="da-DK" dirty="0">
              <a:solidFill>
                <a:srgbClr val="26253E"/>
              </a:solidFill>
            </a:endParaRPr>
          </a:p>
        </p:txBody>
      </p:sp>
      <p:sp>
        <p:nvSpPr>
          <p:cNvPr id="7" name="Text Placeholder 5">
            <a:extLst>
              <a:ext uri="{FF2B5EF4-FFF2-40B4-BE49-F238E27FC236}">
                <a16:creationId xmlns:a16="http://schemas.microsoft.com/office/drawing/2014/main" id="{C17E8138-C078-F747-91F2-D91EFB269793}"/>
              </a:ext>
            </a:extLst>
          </p:cNvPr>
          <p:cNvSpPr txBox="1">
            <a:spLocks/>
          </p:cNvSpPr>
          <p:nvPr/>
        </p:nvSpPr>
        <p:spPr>
          <a:xfrm>
            <a:off x="8978323" y="5779302"/>
            <a:ext cx="4027083" cy="365125"/>
          </a:xfrm>
          <a:prstGeom prst="rect">
            <a:avLst/>
          </a:prstGeom>
        </p:spPr>
        <p:txBody>
          <a:bodyPr vert="horz" lIns="0" tIns="0" rIns="0" bIns="0" rtlCol="0" anchor="ctr" anchorCtr="0">
            <a:noAutofit/>
          </a:bodyPr>
          <a:lstStyle>
            <a:lvl1pPr marL="0" indent="0" algn="l" defTabSz="914400" rtl="0" eaLnBrk="1" latinLnBrk="0" hangingPunct="1">
              <a:lnSpc>
                <a:spcPts val="1050"/>
              </a:lnSpc>
              <a:spcBef>
                <a:spcPts val="0"/>
              </a:spcBef>
              <a:buFont typeface="Arial" panose="020B0604020202020204" pitchFamily="34" charset="0"/>
              <a:buNone/>
              <a:defRPr sz="750" kern="1200" spc="20" baseline="0">
                <a:solidFill>
                  <a:schemeClr val="bg1"/>
                </a:solidFill>
                <a:latin typeface="+mn-lt"/>
                <a:ea typeface="+mn-ea"/>
                <a:cs typeface="+mn-cs"/>
              </a:defRPr>
            </a:lvl1pPr>
            <a:lvl2pPr marL="144000" indent="0" algn="l" defTabSz="914400" rtl="0" eaLnBrk="1" latinLnBrk="0" hangingPunct="1">
              <a:lnSpc>
                <a:spcPts val="1200"/>
              </a:lnSpc>
              <a:spcBef>
                <a:spcPts val="0"/>
              </a:spcBef>
              <a:buFont typeface="Arial" panose="020B0604020202020204" pitchFamily="34" charset="0"/>
              <a:buNone/>
              <a:defRPr sz="800" kern="1200" spc="20" baseline="0">
                <a:solidFill>
                  <a:schemeClr val="bg1"/>
                </a:solidFill>
                <a:latin typeface="+mn-lt"/>
                <a:ea typeface="+mn-ea"/>
                <a:cs typeface="+mn-cs"/>
              </a:defRPr>
            </a:lvl2pPr>
            <a:lvl3pPr marL="324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3pPr>
            <a:lvl4pPr marL="432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4pPr>
            <a:lvl5pPr marL="576000" indent="-108000" algn="l" defTabSz="914400" rtl="0" eaLnBrk="1" latinLnBrk="0" hangingPunct="1">
              <a:lnSpc>
                <a:spcPts val="1200"/>
              </a:lnSpc>
              <a:spcBef>
                <a:spcPts val="0"/>
              </a:spcBef>
              <a:buFont typeface="Arial" panose="020B0604020202020204" pitchFamily="34" charset="0"/>
              <a:buChar char="•"/>
              <a:defRPr sz="800" kern="1200" spc="20" baseline="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ts val="2800"/>
              </a:lnSpc>
            </a:pPr>
            <a:r>
              <a:rPr lang="en-GB" sz="1800" dirty="0">
                <a:solidFill>
                  <a:srgbClr val="26253E"/>
                </a:solidFill>
                <a:latin typeface="Telegraf" pitchFamily="2" charset="77"/>
              </a:rPr>
              <a:t>&gt;&gt; Let’s get started</a:t>
            </a:r>
          </a:p>
        </p:txBody>
      </p:sp>
      <p:sp>
        <p:nvSpPr>
          <p:cNvPr id="5" name="Title 1">
            <a:extLst>
              <a:ext uri="{FF2B5EF4-FFF2-40B4-BE49-F238E27FC236}">
                <a16:creationId xmlns:a16="http://schemas.microsoft.com/office/drawing/2014/main" id="{4A9B628F-D8AA-B140-B480-AE51346DC8BC}"/>
              </a:ext>
            </a:extLst>
          </p:cNvPr>
          <p:cNvSpPr txBox="1">
            <a:spLocks/>
          </p:cNvSpPr>
          <p:nvPr/>
        </p:nvSpPr>
        <p:spPr>
          <a:xfrm>
            <a:off x="919846" y="2975013"/>
            <a:ext cx="11048999" cy="810000"/>
          </a:xfrm>
          <a:prstGeom prst="rect">
            <a:avLst/>
          </a:prstGeom>
        </p:spPr>
        <p:txBody>
          <a:bodyPr vert="horz" lIns="0" tIns="0" rIns="0" bIns="0" rtlCol="0" anchor="ctr" anchorCtr="0">
            <a:noAutofit/>
          </a:bodyPr>
          <a:lstStyle>
            <a:lvl1pPr algn="l" defTabSz="914400" rtl="0" eaLnBrk="1" latinLnBrk="0" hangingPunct="1">
              <a:lnSpc>
                <a:spcPts val="4000"/>
              </a:lnSpc>
              <a:spcBef>
                <a:spcPct val="0"/>
              </a:spcBef>
              <a:buNone/>
              <a:defRPr sz="3200" b="0" i="0" kern="1200" baseline="0">
                <a:solidFill>
                  <a:schemeClr val="bg1"/>
                </a:solidFill>
                <a:latin typeface="+mn-lt"/>
                <a:ea typeface="+mj-ea"/>
                <a:cs typeface="Arial" panose="020B0604020202020204" pitchFamily="34" charset="0"/>
              </a:defRPr>
            </a:lvl1pPr>
          </a:lstStyle>
          <a:p>
            <a:pPr>
              <a:lnSpc>
                <a:spcPct val="100000"/>
              </a:lnSpc>
            </a:pPr>
            <a:r>
              <a:rPr lang="en-US" sz="6000" b="1" dirty="0">
                <a:solidFill>
                  <a:srgbClr val="26253E"/>
                </a:solidFill>
                <a:latin typeface="Telegraf" pitchFamily="2" charset="77"/>
              </a:rPr>
              <a:t>Let’s start protecting </a:t>
            </a:r>
          </a:p>
          <a:p>
            <a:pPr>
              <a:lnSpc>
                <a:spcPct val="100000"/>
              </a:lnSpc>
            </a:pPr>
            <a:r>
              <a:rPr lang="en-US" sz="6000" b="1" dirty="0">
                <a:solidFill>
                  <a:srgbClr val="26253E"/>
                </a:solidFill>
                <a:latin typeface="Telegraf" pitchFamily="2" charset="77"/>
              </a:rPr>
              <a:t>our business with offboarding</a:t>
            </a:r>
            <a:endParaRPr lang="da-DK" sz="6000" b="1" dirty="0">
              <a:solidFill>
                <a:srgbClr val="26253E"/>
              </a:solidFill>
              <a:latin typeface="Telegraf" pitchFamily="2" charset="77"/>
            </a:endParaRPr>
          </a:p>
        </p:txBody>
      </p:sp>
    </p:spTree>
    <p:extLst>
      <p:ext uri="{BB962C8B-B14F-4D97-AF65-F5344CB8AC3E}">
        <p14:creationId xmlns:p14="http://schemas.microsoft.com/office/powerpoint/2010/main" val="1379666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196DB1BE-92DE-6741-84BC-A71C4A6A2FE0}"/>
              </a:ext>
            </a:extLst>
          </p:cNvPr>
          <p:cNvSpPr>
            <a:spLocks noGrp="1"/>
          </p:cNvSpPr>
          <p:nvPr>
            <p:ph type="sldNum" sz="quarter" idx="12"/>
          </p:nvPr>
        </p:nvSpPr>
        <p:spPr/>
        <p:txBody>
          <a:bodyPr/>
          <a:lstStyle/>
          <a:p>
            <a:fld id="{CE21FDA0-9B75-FD4B-8974-211DAFD3C1D2}" type="slidenum">
              <a:rPr lang="da-DK" smtClean="0"/>
              <a:pPr/>
              <a:t>3</a:t>
            </a:fld>
            <a:endParaRPr lang="da-DK" dirty="0"/>
          </a:p>
        </p:txBody>
      </p:sp>
      <p:sp>
        <p:nvSpPr>
          <p:cNvPr id="4" name="Pladsholder til tekst 3">
            <a:extLst>
              <a:ext uri="{FF2B5EF4-FFF2-40B4-BE49-F238E27FC236}">
                <a16:creationId xmlns:a16="http://schemas.microsoft.com/office/drawing/2014/main" id="{75F219A4-3D92-C24B-850C-556356D4EF64}"/>
              </a:ext>
            </a:extLst>
          </p:cNvPr>
          <p:cNvSpPr>
            <a:spLocks noGrp="1"/>
          </p:cNvSpPr>
          <p:nvPr>
            <p:ph type="body" sz="quarter" idx="15"/>
          </p:nvPr>
        </p:nvSpPr>
        <p:spPr>
          <a:xfrm>
            <a:off x="5469512" y="1749908"/>
            <a:ext cx="6003349" cy="3965712"/>
          </a:xfrm>
        </p:spPr>
        <p:txBody>
          <a:bodyPr anchor="ctr"/>
          <a:lstStyle/>
          <a:p>
            <a:pPr marL="0" indent="0">
              <a:lnSpc>
                <a:spcPct val="100000"/>
              </a:lnSpc>
              <a:buNone/>
            </a:pPr>
            <a:r>
              <a:rPr lang="en-US" sz="2000" b="1" dirty="0"/>
              <a:t>The cost of replacing an employee is expensive, in fact, it can add up to as much as 2x the employee’s annual salary! </a:t>
            </a:r>
            <a:r>
              <a:rPr lang="en-US" sz="2000" dirty="0"/>
              <a:t>There are several reasons for this; Recruitment costs for hiring a replacement, new hire onboarding, training, new hire time-to-productivity, the loss of the former employee’s knowledge and know-how, new tech, subscriptions, etc. etc. </a:t>
            </a:r>
          </a:p>
          <a:p>
            <a:pPr marL="0" indent="0">
              <a:lnSpc>
                <a:spcPct val="100000"/>
              </a:lnSpc>
              <a:buNone/>
            </a:pPr>
            <a:endParaRPr lang="en-US" sz="2000" dirty="0"/>
          </a:p>
          <a:p>
            <a:pPr marL="0" indent="0">
              <a:lnSpc>
                <a:spcPct val="100000"/>
              </a:lnSpc>
              <a:buNone/>
            </a:pPr>
            <a:r>
              <a:rPr lang="en-US" sz="2000" dirty="0"/>
              <a:t>And then there are factors like our </a:t>
            </a:r>
            <a:r>
              <a:rPr lang="en-US" sz="2000" b="1" dirty="0"/>
              <a:t>employer branding</a:t>
            </a:r>
            <a:r>
              <a:rPr lang="en-US" sz="2000" dirty="0"/>
              <a:t> and employee value proposition, that can suffer tremendously from employees leaving on a bad note. </a:t>
            </a:r>
          </a:p>
          <a:p>
            <a:pPr marL="0" indent="0">
              <a:lnSpc>
                <a:spcPct val="100000"/>
              </a:lnSpc>
              <a:buNone/>
            </a:pPr>
            <a:endParaRPr lang="en-US" sz="2000" dirty="0"/>
          </a:p>
          <a:p>
            <a:pPr marL="0" indent="0">
              <a:lnSpc>
                <a:spcPct val="100000"/>
              </a:lnSpc>
              <a:buNone/>
            </a:pPr>
            <a:r>
              <a:rPr lang="en-US" sz="2000" b="1" dirty="0"/>
              <a:t>It’s time to offboard!</a:t>
            </a:r>
            <a:endParaRPr lang="da-DK" sz="2000" b="1" dirty="0"/>
          </a:p>
        </p:txBody>
      </p:sp>
      <p:pic>
        <p:nvPicPr>
          <p:cNvPr id="8" name="Pladsholder til billede 7">
            <a:extLst>
              <a:ext uri="{FF2B5EF4-FFF2-40B4-BE49-F238E27FC236}">
                <a16:creationId xmlns:a16="http://schemas.microsoft.com/office/drawing/2014/main" id="{5A0438E3-3292-A742-8BB3-E80C876E131E}"/>
              </a:ext>
            </a:extLst>
          </p:cNvPr>
          <p:cNvPicPr>
            <a:picLocks noGrp="1" noChangeAspect="1"/>
          </p:cNvPicPr>
          <p:nvPr>
            <p:ph type="pic" sz="quarter" idx="14"/>
          </p:nvPr>
        </p:nvPicPr>
        <p:blipFill rotWithShape="1">
          <a:blip r:embed="rId2"/>
          <a:srcRect l="1999" r="1999"/>
          <a:stretch>
            <a:fillRect/>
          </a:stretch>
        </p:blipFill>
        <p:spPr>
          <a:xfrm>
            <a:off x="570809" y="1699592"/>
            <a:ext cx="3964401" cy="3965712"/>
          </a:xfrm>
        </p:spPr>
      </p:pic>
    </p:spTree>
    <p:extLst>
      <p:ext uri="{BB962C8B-B14F-4D97-AF65-F5344CB8AC3E}">
        <p14:creationId xmlns:p14="http://schemas.microsoft.com/office/powerpoint/2010/main" val="168558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nummer 1">
            <a:extLst>
              <a:ext uri="{FF2B5EF4-FFF2-40B4-BE49-F238E27FC236}">
                <a16:creationId xmlns:a16="http://schemas.microsoft.com/office/drawing/2014/main" id="{6BEA9509-ED66-1540-8EF8-875A56E1A320}"/>
              </a:ext>
            </a:extLst>
          </p:cNvPr>
          <p:cNvSpPr>
            <a:spLocks noGrp="1"/>
          </p:cNvSpPr>
          <p:nvPr>
            <p:ph type="sldNum" sz="quarter" idx="12"/>
          </p:nvPr>
        </p:nvSpPr>
        <p:spPr/>
        <p:txBody>
          <a:bodyPr/>
          <a:lstStyle/>
          <a:p>
            <a:fld id="{CE21FDA0-9B75-FD4B-8974-211DAFD3C1D2}" type="slidenum">
              <a:rPr lang="da-DK" smtClean="0"/>
              <a:t>4</a:t>
            </a:fld>
            <a:endParaRPr lang="da-DK" dirty="0"/>
          </a:p>
        </p:txBody>
      </p:sp>
      <p:sp>
        <p:nvSpPr>
          <p:cNvPr id="3" name="Pladsholder til tekst 2">
            <a:extLst>
              <a:ext uri="{FF2B5EF4-FFF2-40B4-BE49-F238E27FC236}">
                <a16:creationId xmlns:a16="http://schemas.microsoft.com/office/drawing/2014/main" id="{921C3081-395B-3F4B-ABD7-C4B132EA1560}"/>
              </a:ext>
            </a:extLst>
          </p:cNvPr>
          <p:cNvSpPr>
            <a:spLocks noGrp="1"/>
          </p:cNvSpPr>
          <p:nvPr>
            <p:ph type="body" sz="quarter" idx="14"/>
          </p:nvPr>
        </p:nvSpPr>
        <p:spPr>
          <a:xfrm>
            <a:off x="5600088" y="2239108"/>
            <a:ext cx="5838542" cy="3967076"/>
          </a:xfrm>
        </p:spPr>
        <p:txBody>
          <a:bodyPr/>
          <a:lstStyle/>
          <a:p>
            <a:pPr lvl="0"/>
            <a:r>
              <a:rPr lang="en-US" sz="2000" dirty="0"/>
              <a:t>Do we want to safeguard knowledge and ensure knowledge transfer from leavers?</a:t>
            </a:r>
            <a:br>
              <a:rPr lang="en-US" sz="2000" dirty="0"/>
            </a:br>
            <a:endParaRPr lang="da-DK" sz="2000" dirty="0"/>
          </a:p>
          <a:p>
            <a:pPr lvl="0"/>
            <a:r>
              <a:rPr lang="en-US" sz="2000" dirty="0"/>
              <a:t>Do we want to avoid IT security and confidentiality breaches?</a:t>
            </a:r>
            <a:br>
              <a:rPr lang="en-US" sz="2000" dirty="0"/>
            </a:br>
            <a:endParaRPr lang="da-DK" sz="2000" dirty="0"/>
          </a:p>
          <a:p>
            <a:pPr lvl="0"/>
            <a:r>
              <a:rPr lang="en-US" sz="2000" dirty="0"/>
              <a:t>Do we want to protect our employer brand when someone leaves our organization? </a:t>
            </a:r>
            <a:br>
              <a:rPr lang="en-US" sz="2000" dirty="0"/>
            </a:br>
            <a:endParaRPr lang="da-DK" sz="2000" dirty="0"/>
          </a:p>
          <a:p>
            <a:pPr lvl="0"/>
            <a:r>
              <a:rPr lang="en-US" sz="2000" dirty="0"/>
              <a:t>Do we want to treat leavers with dignity and respect? </a:t>
            </a:r>
            <a:br>
              <a:rPr lang="en-US" sz="2000" dirty="0"/>
            </a:br>
            <a:endParaRPr lang="da-DK" sz="2000" dirty="0"/>
          </a:p>
          <a:p>
            <a:pPr lvl="0"/>
            <a:r>
              <a:rPr lang="en-US" sz="2000" dirty="0"/>
              <a:t>Do we want to leave the door open to boomerang employees whenever possible?</a:t>
            </a:r>
            <a:endParaRPr lang="da-DK" sz="2000" dirty="0"/>
          </a:p>
        </p:txBody>
      </p:sp>
      <p:sp>
        <p:nvSpPr>
          <p:cNvPr id="5" name="Pladsholder til indhold 4">
            <a:extLst>
              <a:ext uri="{FF2B5EF4-FFF2-40B4-BE49-F238E27FC236}">
                <a16:creationId xmlns:a16="http://schemas.microsoft.com/office/drawing/2014/main" id="{89D7FF69-487D-034B-928C-38620383DBA0}"/>
              </a:ext>
            </a:extLst>
          </p:cNvPr>
          <p:cNvSpPr>
            <a:spLocks noGrp="1"/>
          </p:cNvSpPr>
          <p:nvPr>
            <p:ph sz="quarter" idx="16"/>
          </p:nvPr>
        </p:nvSpPr>
        <p:spPr/>
        <p:txBody>
          <a:bodyPr/>
          <a:lstStyle/>
          <a:p>
            <a:r>
              <a:rPr lang="da-DK" b="1" dirty="0" err="1"/>
              <a:t>Let’s</a:t>
            </a:r>
            <a:r>
              <a:rPr lang="da-DK" b="1" dirty="0"/>
              <a:t> flip </a:t>
            </a:r>
            <a:r>
              <a:rPr lang="da-DK" b="1" dirty="0" err="1"/>
              <a:t>that</a:t>
            </a:r>
            <a:r>
              <a:rPr lang="da-DK" b="1" dirty="0"/>
              <a:t> </a:t>
            </a:r>
            <a:r>
              <a:rPr lang="da-DK" b="1" dirty="0" err="1"/>
              <a:t>around</a:t>
            </a:r>
            <a:endParaRPr lang="da-DK" b="1" dirty="0"/>
          </a:p>
        </p:txBody>
      </p:sp>
      <p:pic>
        <p:nvPicPr>
          <p:cNvPr id="13" name="Pladsholder til billede 12" descr="Et billede, der indeholder tekst, linjetegning&#10;&#10;Automatisk genereret beskrivelse">
            <a:extLst>
              <a:ext uri="{FF2B5EF4-FFF2-40B4-BE49-F238E27FC236}">
                <a16:creationId xmlns:a16="http://schemas.microsoft.com/office/drawing/2014/main" id="{A39F1C4B-5BB5-0740-A8DF-B2F3114B4AF7}"/>
              </a:ext>
            </a:extLst>
          </p:cNvPr>
          <p:cNvPicPr>
            <a:picLocks noGrp="1" noChangeAspect="1"/>
          </p:cNvPicPr>
          <p:nvPr>
            <p:ph type="pic" sz="quarter" idx="15"/>
          </p:nvPr>
        </p:nvPicPr>
        <p:blipFill rotWithShape="1">
          <a:blip r:embed="rId2"/>
          <a:srcRect t="150" b="150"/>
          <a:stretch>
            <a:fillRect/>
          </a:stretch>
        </p:blipFill>
        <p:spPr>
          <a:xfrm>
            <a:off x="594154" y="2124805"/>
            <a:ext cx="3968578" cy="3967076"/>
          </a:xfrm>
        </p:spPr>
      </p:pic>
    </p:spTree>
    <p:extLst>
      <p:ext uri="{BB962C8B-B14F-4D97-AF65-F5344CB8AC3E}">
        <p14:creationId xmlns:p14="http://schemas.microsoft.com/office/powerpoint/2010/main" val="155221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27C374-1ED1-7145-9C50-00A24A2FBB29}"/>
              </a:ext>
            </a:extLst>
          </p:cNvPr>
          <p:cNvSpPr>
            <a:spLocks noGrp="1"/>
          </p:cNvSpPr>
          <p:nvPr>
            <p:ph type="title"/>
          </p:nvPr>
        </p:nvSpPr>
        <p:spPr>
          <a:xfrm>
            <a:off x="837143" y="1368001"/>
            <a:ext cx="7663389" cy="1732612"/>
          </a:xfrm>
        </p:spPr>
        <p:txBody>
          <a:bodyPr/>
          <a:lstStyle/>
          <a:p>
            <a:r>
              <a:rPr lang="en-US" dirty="0"/>
              <a:t>Here’s a way for us to ensure professional exit management that pays off</a:t>
            </a:r>
            <a:endParaRPr lang="da-DK" dirty="0"/>
          </a:p>
        </p:txBody>
      </p:sp>
      <p:sp>
        <p:nvSpPr>
          <p:cNvPr id="3" name="Pladsholder til indhold 2">
            <a:extLst>
              <a:ext uri="{FF2B5EF4-FFF2-40B4-BE49-F238E27FC236}">
                <a16:creationId xmlns:a16="http://schemas.microsoft.com/office/drawing/2014/main" id="{0311A742-8208-8E44-B036-6A660FB3741C}"/>
              </a:ext>
            </a:extLst>
          </p:cNvPr>
          <p:cNvSpPr>
            <a:spLocks noGrp="1"/>
          </p:cNvSpPr>
          <p:nvPr>
            <p:ph sz="half" idx="1"/>
          </p:nvPr>
        </p:nvSpPr>
        <p:spPr>
          <a:xfrm>
            <a:off x="1590582" y="4165378"/>
            <a:ext cx="4623951" cy="2032221"/>
          </a:xfrm>
        </p:spPr>
        <p:txBody>
          <a:bodyPr/>
          <a:lstStyle/>
          <a:p>
            <a:pPr marL="0" indent="0">
              <a:buNone/>
            </a:pPr>
            <a:r>
              <a:rPr lang="en-US" dirty="0"/>
              <a:t>With digital offboarding software we can set up formal offboarding procedures to ensure proper </a:t>
            </a:r>
            <a:r>
              <a:rPr lang="en-US" b="1" dirty="0"/>
              <a:t>knowledge transfer </a:t>
            </a:r>
            <a:r>
              <a:rPr lang="en-US" dirty="0"/>
              <a:t>from leavers to new employees. </a:t>
            </a:r>
            <a:endParaRPr lang="da-DK" dirty="0"/>
          </a:p>
        </p:txBody>
      </p:sp>
      <p:sp>
        <p:nvSpPr>
          <p:cNvPr id="5" name="Pladsholder til slidenummer 4">
            <a:extLst>
              <a:ext uri="{FF2B5EF4-FFF2-40B4-BE49-F238E27FC236}">
                <a16:creationId xmlns:a16="http://schemas.microsoft.com/office/drawing/2014/main" id="{68EC968A-A1B4-EB42-A9AC-000AC9B28FE6}"/>
              </a:ext>
            </a:extLst>
          </p:cNvPr>
          <p:cNvSpPr>
            <a:spLocks noGrp="1"/>
          </p:cNvSpPr>
          <p:nvPr>
            <p:ph type="sldNum" sz="quarter" idx="12"/>
          </p:nvPr>
        </p:nvSpPr>
        <p:spPr/>
        <p:txBody>
          <a:bodyPr/>
          <a:lstStyle/>
          <a:p>
            <a:fld id="{CE21FDA0-9B75-FD4B-8974-211DAFD3C1D2}" type="slidenum">
              <a:rPr lang="da-DK" smtClean="0"/>
              <a:pPr/>
              <a:t>5</a:t>
            </a:fld>
            <a:endParaRPr lang="da-DK"/>
          </a:p>
        </p:txBody>
      </p:sp>
      <p:sp>
        <p:nvSpPr>
          <p:cNvPr id="7" name="Pladsholder til tekst 6">
            <a:extLst>
              <a:ext uri="{FF2B5EF4-FFF2-40B4-BE49-F238E27FC236}">
                <a16:creationId xmlns:a16="http://schemas.microsoft.com/office/drawing/2014/main" id="{8DD65667-E928-6949-9083-91891C7B6575}"/>
              </a:ext>
            </a:extLst>
          </p:cNvPr>
          <p:cNvSpPr>
            <a:spLocks noGrp="1"/>
          </p:cNvSpPr>
          <p:nvPr>
            <p:ph type="body" idx="18"/>
          </p:nvPr>
        </p:nvSpPr>
        <p:spPr>
          <a:xfrm>
            <a:off x="1589384" y="3553381"/>
            <a:ext cx="4259547" cy="463070"/>
          </a:xfrm>
        </p:spPr>
        <p:txBody>
          <a:bodyPr/>
          <a:lstStyle/>
          <a:p>
            <a:r>
              <a:rPr lang="da-DK" dirty="0"/>
              <a:t>Digital </a:t>
            </a:r>
            <a:r>
              <a:rPr lang="da-DK" dirty="0" err="1"/>
              <a:t>offboarding</a:t>
            </a:r>
            <a:r>
              <a:rPr lang="da-DK" dirty="0"/>
              <a:t> </a:t>
            </a:r>
            <a:r>
              <a:rPr lang="en-US" dirty="0"/>
              <a:t>system</a:t>
            </a:r>
            <a:endParaRPr lang="da-DK" dirty="0"/>
          </a:p>
        </p:txBody>
      </p:sp>
      <p:pic>
        <p:nvPicPr>
          <p:cNvPr id="24" name="Pladsholder til indhold 23" descr="Badge Tick1 kontur">
            <a:extLst>
              <a:ext uri="{FF2B5EF4-FFF2-40B4-BE49-F238E27FC236}">
                <a16:creationId xmlns:a16="http://schemas.microsoft.com/office/drawing/2014/main" id="{B7EB32EE-337D-A74A-8584-D97C1D3B19FA}"/>
              </a:ext>
            </a:extLst>
          </p:cNvPr>
          <p:cNvPicPr>
            <a:picLocks noGrp="1" noChangeAspect="1"/>
          </p:cNvPicPr>
          <p:nvPr>
            <p:ph sz="quarter" idx="26"/>
          </p:nvPr>
        </p:nvPicPr>
        <p:blipFill>
          <a:blip r:embed="rId2">
            <a:extLst>
              <a:ext uri="{96DAC541-7B7A-43D3-8B79-37D633B846F1}">
                <asvg:svgBlip xmlns:asvg="http://schemas.microsoft.com/office/drawing/2016/SVG/main" r:embed="rId3"/>
              </a:ext>
            </a:extLst>
          </a:blip>
          <a:stretch>
            <a:fillRect/>
          </a:stretch>
        </p:blipFill>
        <p:spPr>
          <a:xfrm>
            <a:off x="827088" y="3637422"/>
            <a:ext cx="527050" cy="527050"/>
          </a:xfrm>
        </p:spPr>
      </p:pic>
      <p:pic>
        <p:nvPicPr>
          <p:cNvPr id="47" name="Pladsholder til indhold 46" descr="Et billede, der indeholder vektorgrafik&#10;&#10;Automatisk genereret beskrivelse">
            <a:extLst>
              <a:ext uri="{FF2B5EF4-FFF2-40B4-BE49-F238E27FC236}">
                <a16:creationId xmlns:a16="http://schemas.microsoft.com/office/drawing/2014/main" id="{DB7F3444-D290-BF42-B90F-A5894B971C6E}"/>
              </a:ext>
            </a:extLst>
          </p:cNvPr>
          <p:cNvPicPr>
            <a:picLocks noGrp="1" noChangeAspect="1"/>
          </p:cNvPicPr>
          <p:nvPr>
            <p:ph sz="half" idx="16"/>
          </p:nvPr>
        </p:nvPicPr>
        <p:blipFill>
          <a:blip r:embed="rId4"/>
          <a:stretch>
            <a:fillRect/>
          </a:stretch>
        </p:blipFill>
        <p:spPr>
          <a:xfrm>
            <a:off x="7429500" y="2303139"/>
            <a:ext cx="3935413" cy="3504260"/>
          </a:xfrm>
        </p:spPr>
      </p:pic>
    </p:spTree>
    <p:extLst>
      <p:ext uri="{BB962C8B-B14F-4D97-AF65-F5344CB8AC3E}">
        <p14:creationId xmlns:p14="http://schemas.microsoft.com/office/powerpoint/2010/main" val="2055448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77A63-C345-B047-81C6-5DE8B0A4A0B0}"/>
              </a:ext>
            </a:extLst>
          </p:cNvPr>
          <p:cNvSpPr>
            <a:spLocks noGrp="1"/>
          </p:cNvSpPr>
          <p:nvPr>
            <p:ph type="title"/>
          </p:nvPr>
        </p:nvSpPr>
        <p:spPr>
          <a:xfrm>
            <a:off x="838201" y="2628900"/>
            <a:ext cx="10609287" cy="1600200"/>
          </a:xfrm>
        </p:spPr>
        <p:txBody>
          <a:bodyPr/>
          <a:lstStyle/>
          <a:p>
            <a:pPr>
              <a:lnSpc>
                <a:spcPct val="100000"/>
              </a:lnSpc>
            </a:pPr>
            <a:r>
              <a:rPr lang="da-DK" dirty="0" err="1"/>
              <a:t>What</a:t>
            </a:r>
            <a:r>
              <a:rPr lang="da-DK" dirty="0"/>
              <a:t> </a:t>
            </a:r>
            <a:r>
              <a:rPr lang="da-DK" dirty="0" err="1"/>
              <a:t>will</a:t>
            </a:r>
            <a:r>
              <a:rPr lang="da-DK" dirty="0"/>
              <a:t> </a:t>
            </a:r>
            <a:r>
              <a:rPr lang="da-DK" dirty="0" err="1"/>
              <a:t>this</a:t>
            </a:r>
            <a:r>
              <a:rPr lang="da-DK" dirty="0"/>
              <a:t> do for </a:t>
            </a:r>
            <a:r>
              <a:rPr lang="da-DK" dirty="0" err="1"/>
              <a:t>us</a:t>
            </a:r>
            <a:r>
              <a:rPr lang="da-DK" dirty="0"/>
              <a:t>?</a:t>
            </a:r>
          </a:p>
        </p:txBody>
      </p:sp>
      <p:sp>
        <p:nvSpPr>
          <p:cNvPr id="3" name="Pladsholder til slidenummer 2">
            <a:extLst>
              <a:ext uri="{FF2B5EF4-FFF2-40B4-BE49-F238E27FC236}">
                <a16:creationId xmlns:a16="http://schemas.microsoft.com/office/drawing/2014/main" id="{75A0F803-726A-2348-97E9-670168A2859E}"/>
              </a:ext>
            </a:extLst>
          </p:cNvPr>
          <p:cNvSpPr>
            <a:spLocks noGrp="1"/>
          </p:cNvSpPr>
          <p:nvPr>
            <p:ph type="sldNum" sz="quarter" idx="12"/>
          </p:nvPr>
        </p:nvSpPr>
        <p:spPr/>
        <p:txBody>
          <a:bodyPr/>
          <a:lstStyle/>
          <a:p>
            <a:fld id="{CE21FDA0-9B75-FD4B-8974-211DAFD3C1D2}" type="slidenum">
              <a:rPr lang="da-DK" smtClean="0"/>
              <a:pPr/>
              <a:t>6</a:t>
            </a:fld>
            <a:endParaRPr lang="da-DK"/>
          </a:p>
        </p:txBody>
      </p:sp>
    </p:spTree>
    <p:extLst>
      <p:ext uri="{BB962C8B-B14F-4D97-AF65-F5344CB8AC3E}">
        <p14:creationId xmlns:p14="http://schemas.microsoft.com/office/powerpoint/2010/main" val="163517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D631C-3C39-6F46-8A18-BE4136A12480}"/>
              </a:ext>
            </a:extLst>
          </p:cNvPr>
          <p:cNvSpPr txBox="1">
            <a:spLocks/>
          </p:cNvSpPr>
          <p:nvPr/>
        </p:nvSpPr>
        <p:spPr>
          <a:xfrm>
            <a:off x="5207204" y="1896534"/>
            <a:ext cx="5782530" cy="1532467"/>
          </a:xfrm>
          <a:prstGeom prst="rect">
            <a:avLst/>
          </a:prstGeom>
        </p:spPr>
        <p:txBody>
          <a:bodyPr/>
          <a:lstStyle>
            <a:lvl1pPr algn="l" defTabSz="914400" rtl="0" eaLnBrk="1" latinLnBrk="0" hangingPunct="1">
              <a:lnSpc>
                <a:spcPts val="4100"/>
              </a:lnSpc>
              <a:spcBef>
                <a:spcPct val="0"/>
              </a:spcBef>
              <a:buNone/>
              <a:defRPr sz="3500" b="1" i="0" kern="1200" baseline="0">
                <a:solidFill>
                  <a:schemeClr val="tx1"/>
                </a:solidFill>
                <a:latin typeface="Arial" panose="020B0604020202020204" pitchFamily="34" charset="0"/>
                <a:ea typeface="+mj-ea"/>
                <a:cs typeface="Arial" panose="020B0604020202020204" pitchFamily="34" charset="0"/>
              </a:defRPr>
            </a:lvl1pPr>
          </a:lstStyle>
          <a:p>
            <a:r>
              <a:rPr lang="da-DK" sz="4000" dirty="0" err="1"/>
              <a:t>Safeguard</a:t>
            </a:r>
            <a:r>
              <a:rPr lang="da-DK" sz="4000" dirty="0"/>
              <a:t> </a:t>
            </a:r>
            <a:r>
              <a:rPr lang="da-DK" sz="4000" dirty="0" err="1"/>
              <a:t>knowledge</a:t>
            </a:r>
            <a:r>
              <a:rPr lang="da-DK" sz="4000" dirty="0"/>
              <a:t> and </a:t>
            </a:r>
            <a:r>
              <a:rPr lang="da-DK" sz="4000" dirty="0" err="1"/>
              <a:t>know-how</a:t>
            </a:r>
            <a:endParaRPr lang="da-DK" sz="4000" dirty="0"/>
          </a:p>
        </p:txBody>
      </p:sp>
      <p:sp>
        <p:nvSpPr>
          <p:cNvPr id="3" name="Pladsholder til indhold 2">
            <a:extLst>
              <a:ext uri="{FF2B5EF4-FFF2-40B4-BE49-F238E27FC236}">
                <a16:creationId xmlns:a16="http://schemas.microsoft.com/office/drawing/2014/main" id="{BCAABE05-85B2-0F4C-99EA-1A00769E0A62}"/>
              </a:ext>
            </a:extLst>
          </p:cNvPr>
          <p:cNvSpPr txBox="1">
            <a:spLocks/>
          </p:cNvSpPr>
          <p:nvPr/>
        </p:nvSpPr>
        <p:spPr>
          <a:xfrm>
            <a:off x="5207203" y="3550405"/>
            <a:ext cx="6260272" cy="2139193"/>
          </a:xfrm>
          <a:prstGeom prst="rect">
            <a:avLst/>
          </a:prstGeom>
        </p:spPr>
        <p:txBody>
          <a:bodyPr/>
          <a:lstStyle>
            <a:lvl1pPr marL="108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1pPr>
            <a:lvl2pPr marL="21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2pPr>
            <a:lvl3pPr marL="324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3pPr>
            <a:lvl4pPr marL="432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4pPr>
            <a:lvl5pPr marL="576000" indent="-108000" algn="l" defTabSz="914400" rtl="0" eaLnBrk="1" latinLnBrk="0" hangingPunct="1">
              <a:lnSpc>
                <a:spcPts val="1800"/>
              </a:lnSpc>
              <a:spcBef>
                <a:spcPts val="0"/>
              </a:spcBef>
              <a:buFont typeface="Arial" panose="020B0604020202020204" pitchFamily="34" charset="0"/>
              <a:buChar char="•"/>
              <a:defRPr sz="12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000" dirty="0"/>
              <a:t>With a digital offboarding system we will be able to ensure and manage knowledge transfer and administrative offboarding tasks in a streamlined and automated setup ensuring that we safeguard knowledge and avoids data and IT breaches. </a:t>
            </a:r>
          </a:p>
        </p:txBody>
      </p:sp>
      <p:sp>
        <p:nvSpPr>
          <p:cNvPr id="4" name="Pladsholder til slidenummer 4">
            <a:extLst>
              <a:ext uri="{FF2B5EF4-FFF2-40B4-BE49-F238E27FC236}">
                <a16:creationId xmlns:a16="http://schemas.microsoft.com/office/drawing/2014/main" id="{A34BE51F-6064-2F47-B3B0-B1593E2533EA}"/>
              </a:ext>
            </a:extLst>
          </p:cNvPr>
          <p:cNvSpPr txBox="1">
            <a:spLocks/>
          </p:cNvSpPr>
          <p:nvPr/>
        </p:nvSpPr>
        <p:spPr>
          <a:xfrm>
            <a:off x="216001" y="216000"/>
            <a:ext cx="622200" cy="365125"/>
          </a:xfrm>
          <a:prstGeom prst="rect">
            <a:avLst/>
          </a:prstGeom>
        </p:spPr>
        <p:txBody>
          <a:bodyPr/>
          <a:lstStyle>
            <a:defPPr>
              <a:defRPr lang="en-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21FDA0-9B75-FD4B-8974-211DAFD3C1D2}" type="slidenum">
              <a:rPr lang="da-DK" smtClean="0"/>
              <a:pPr/>
              <a:t>7</a:t>
            </a:fld>
            <a:endParaRPr lang="da-DK"/>
          </a:p>
        </p:txBody>
      </p:sp>
      <p:cxnSp>
        <p:nvCxnSpPr>
          <p:cNvPr id="5" name="Lige forbindelse 4">
            <a:extLst>
              <a:ext uri="{FF2B5EF4-FFF2-40B4-BE49-F238E27FC236}">
                <a16:creationId xmlns:a16="http://schemas.microsoft.com/office/drawing/2014/main" id="{13452485-035D-1846-AD98-968F75EBE2A6}"/>
              </a:ext>
            </a:extLst>
          </p:cNvPr>
          <p:cNvCxnSpPr/>
          <p:nvPr/>
        </p:nvCxnSpPr>
        <p:spPr>
          <a:xfrm>
            <a:off x="5207204" y="3262624"/>
            <a:ext cx="118122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 name="Rektangel 5">
            <a:extLst>
              <a:ext uri="{FF2B5EF4-FFF2-40B4-BE49-F238E27FC236}">
                <a16:creationId xmlns:a16="http://schemas.microsoft.com/office/drawing/2014/main" id="{AB100F4E-D066-624B-8C7E-501BA969523D}"/>
              </a:ext>
            </a:extLst>
          </p:cNvPr>
          <p:cNvSpPr/>
          <p:nvPr/>
        </p:nvSpPr>
        <p:spPr>
          <a:xfrm>
            <a:off x="0" y="0"/>
            <a:ext cx="4443710" cy="6858000"/>
          </a:xfrm>
          <a:prstGeom prst="rect">
            <a:avLst/>
          </a:prstGeom>
          <a:solidFill>
            <a:srgbClr val="EFEF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Tekstfelt 6">
            <a:extLst>
              <a:ext uri="{FF2B5EF4-FFF2-40B4-BE49-F238E27FC236}">
                <a16:creationId xmlns:a16="http://schemas.microsoft.com/office/drawing/2014/main" id="{F8170938-215F-7843-9A5E-E5386DF97BDC}"/>
              </a:ext>
            </a:extLst>
          </p:cNvPr>
          <p:cNvSpPr txBox="1"/>
          <p:nvPr/>
        </p:nvSpPr>
        <p:spPr>
          <a:xfrm>
            <a:off x="1528396" y="1677574"/>
            <a:ext cx="1386918" cy="3170099"/>
          </a:xfrm>
          <a:prstGeom prst="rect">
            <a:avLst/>
          </a:prstGeom>
          <a:noFill/>
        </p:spPr>
        <p:txBody>
          <a:bodyPr wrap="none" rtlCol="0">
            <a:spAutoFit/>
          </a:bodyPr>
          <a:lstStyle/>
          <a:p>
            <a:r>
              <a:rPr lang="da-DK" sz="20000" dirty="0">
                <a:solidFill>
                  <a:srgbClr val="26253E"/>
                </a:solidFill>
                <a:latin typeface="Telegraf" pitchFamily="2" charset="77"/>
              </a:rPr>
              <a:t>1</a:t>
            </a:r>
          </a:p>
        </p:txBody>
      </p:sp>
    </p:spTree>
    <p:extLst>
      <p:ext uri="{BB962C8B-B14F-4D97-AF65-F5344CB8AC3E}">
        <p14:creationId xmlns:p14="http://schemas.microsoft.com/office/powerpoint/2010/main" val="1850857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8894729" cy="2186972"/>
          </a:xfrm>
        </p:spPr>
        <p:txBody>
          <a:bodyPr/>
          <a:lstStyle/>
          <a:p>
            <a:pPr lvl="0"/>
            <a:r>
              <a:rPr lang="en-US" dirty="0"/>
              <a:t>The cost of replacing an employee can range from </a:t>
            </a:r>
            <a:r>
              <a:rPr lang="en-US" u="sng" dirty="0">
                <a:hlinkClick r:id="rId2"/>
              </a:rPr>
              <a:t>1,5-2 times their annual salary</a:t>
            </a:r>
            <a:r>
              <a:rPr lang="en-US" dirty="0"/>
              <a:t>.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8</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63794" y="1898795"/>
            <a:ext cx="2650982" cy="1477328"/>
          </a:xfrm>
          <a:prstGeom prst="rect">
            <a:avLst/>
          </a:prstGeom>
          <a:noFill/>
        </p:spPr>
        <p:txBody>
          <a:bodyPr wrap="square" rtlCol="0">
            <a:spAutoFit/>
          </a:bodyPr>
          <a:lstStyle/>
          <a:p>
            <a:pPr algn="ctr"/>
            <a:r>
              <a:rPr lang="da-DK" sz="9000" b="1" dirty="0">
                <a:solidFill>
                  <a:srgbClr val="26253E">
                    <a:alpha val="20000"/>
                  </a:srgbClr>
                </a:solidFill>
                <a:latin typeface="Telegraf" pitchFamily="2" charset="77"/>
              </a:rPr>
              <a:t>2x</a:t>
            </a:r>
          </a:p>
        </p:txBody>
      </p:sp>
    </p:spTree>
    <p:extLst>
      <p:ext uri="{BB962C8B-B14F-4D97-AF65-F5344CB8AC3E}">
        <p14:creationId xmlns:p14="http://schemas.microsoft.com/office/powerpoint/2010/main" val="319213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a:extLst>
              <a:ext uri="{FF2B5EF4-FFF2-40B4-BE49-F238E27FC236}">
                <a16:creationId xmlns:a16="http://schemas.microsoft.com/office/drawing/2014/main" id="{3E2C69FF-277D-924E-A13C-2D658FC6F716}"/>
              </a:ext>
            </a:extLst>
          </p:cNvPr>
          <p:cNvSpPr/>
          <p:nvPr/>
        </p:nvSpPr>
        <p:spPr>
          <a:xfrm>
            <a:off x="838200" y="1322205"/>
            <a:ext cx="3613484" cy="3610742"/>
          </a:xfrm>
          <a:prstGeom prst="ellipse">
            <a:avLst/>
          </a:prstGeom>
          <a:solidFill>
            <a:srgbClr val="D8D8E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 name="Titel 1">
            <a:extLst>
              <a:ext uri="{FF2B5EF4-FFF2-40B4-BE49-F238E27FC236}">
                <a16:creationId xmlns:a16="http://schemas.microsoft.com/office/drawing/2014/main" id="{9BB369E3-347A-B642-A993-66E3112B6AFA}"/>
              </a:ext>
            </a:extLst>
          </p:cNvPr>
          <p:cNvSpPr>
            <a:spLocks noGrp="1"/>
          </p:cNvSpPr>
          <p:nvPr>
            <p:ph type="title"/>
          </p:nvPr>
        </p:nvSpPr>
        <p:spPr>
          <a:xfrm>
            <a:off x="2459071" y="2985103"/>
            <a:ext cx="7256429" cy="2086960"/>
          </a:xfrm>
        </p:spPr>
        <p:txBody>
          <a:bodyPr/>
          <a:lstStyle/>
          <a:p>
            <a:pPr lvl="0"/>
            <a:r>
              <a:rPr lang="en-US" u="sng" dirty="0">
                <a:hlinkClick r:id="rId2"/>
              </a:rPr>
              <a:t>71%</a:t>
            </a:r>
            <a:r>
              <a:rPr lang="en-US" dirty="0"/>
              <a:t> of organizations have no formal offboarding process.  </a:t>
            </a:r>
            <a:endParaRPr lang="da-DK" dirty="0"/>
          </a:p>
        </p:txBody>
      </p:sp>
      <p:sp>
        <p:nvSpPr>
          <p:cNvPr id="3" name="Pladsholder til slidenummer 2">
            <a:extLst>
              <a:ext uri="{FF2B5EF4-FFF2-40B4-BE49-F238E27FC236}">
                <a16:creationId xmlns:a16="http://schemas.microsoft.com/office/drawing/2014/main" id="{3BEF59FB-E5FF-D84D-B131-956561B264B5}"/>
              </a:ext>
            </a:extLst>
          </p:cNvPr>
          <p:cNvSpPr>
            <a:spLocks noGrp="1"/>
          </p:cNvSpPr>
          <p:nvPr>
            <p:ph type="sldNum" sz="quarter" idx="12"/>
          </p:nvPr>
        </p:nvSpPr>
        <p:spPr/>
        <p:txBody>
          <a:bodyPr/>
          <a:lstStyle/>
          <a:p>
            <a:fld id="{CE21FDA0-9B75-FD4B-8974-211DAFD3C1D2}" type="slidenum">
              <a:rPr lang="da-DK" smtClean="0"/>
              <a:pPr/>
              <a:t>9</a:t>
            </a:fld>
            <a:endParaRPr lang="da-DK"/>
          </a:p>
        </p:txBody>
      </p:sp>
      <p:sp>
        <p:nvSpPr>
          <p:cNvPr id="11" name="Tekstfelt 10">
            <a:extLst>
              <a:ext uri="{FF2B5EF4-FFF2-40B4-BE49-F238E27FC236}">
                <a16:creationId xmlns:a16="http://schemas.microsoft.com/office/drawing/2014/main" id="{1054FE1B-5AD8-BF47-B3F7-F0097A167993}"/>
              </a:ext>
            </a:extLst>
          </p:cNvPr>
          <p:cNvSpPr txBox="1"/>
          <p:nvPr/>
        </p:nvSpPr>
        <p:spPr>
          <a:xfrm>
            <a:off x="1292370" y="1913083"/>
            <a:ext cx="2440092" cy="1477328"/>
          </a:xfrm>
          <a:prstGeom prst="rect">
            <a:avLst/>
          </a:prstGeom>
          <a:noFill/>
        </p:spPr>
        <p:txBody>
          <a:bodyPr wrap="none" rtlCol="0">
            <a:spAutoFit/>
          </a:bodyPr>
          <a:lstStyle/>
          <a:p>
            <a:r>
              <a:rPr lang="da-DK" sz="9000" b="1" dirty="0">
                <a:solidFill>
                  <a:srgbClr val="26253E">
                    <a:alpha val="20000"/>
                  </a:srgbClr>
                </a:solidFill>
                <a:latin typeface="Telegraf" pitchFamily="2" charset="77"/>
              </a:rPr>
              <a:t>71%</a:t>
            </a:r>
          </a:p>
        </p:txBody>
      </p:sp>
    </p:spTree>
    <p:extLst>
      <p:ext uri="{BB962C8B-B14F-4D97-AF65-F5344CB8AC3E}">
        <p14:creationId xmlns:p14="http://schemas.microsoft.com/office/powerpoint/2010/main" val="101940063"/>
      </p:ext>
    </p:extLst>
  </p:cSld>
  <p:clrMapOvr>
    <a:masterClrMapping/>
  </p:clrMapOvr>
</p:sld>
</file>

<file path=ppt/theme/theme1.xml><?xml version="1.0" encoding="utf-8"?>
<a:theme xmlns:a="http://schemas.openxmlformats.org/drawingml/2006/main" name="Office Theme">
  <a:themeElements>
    <a:clrScheme name="Talentech">
      <a:dk1>
        <a:srgbClr val="26243E"/>
      </a:dk1>
      <a:lt1>
        <a:srgbClr val="FFFFFF"/>
      </a:lt1>
      <a:dk2>
        <a:srgbClr val="26243E"/>
      </a:dk2>
      <a:lt2>
        <a:srgbClr val="E7E6E6"/>
      </a:lt2>
      <a:accent1>
        <a:srgbClr val="26243E"/>
      </a:accent1>
      <a:accent2>
        <a:srgbClr val="FFCFCD"/>
      </a:accent2>
      <a:accent3>
        <a:srgbClr val="E7E6E6"/>
      </a:accent3>
      <a:accent4>
        <a:srgbClr val="FFC870"/>
      </a:accent4>
      <a:accent5>
        <a:srgbClr val="3FC3B3"/>
      </a:accent5>
      <a:accent6>
        <a:srgbClr val="D04348"/>
      </a:accent6>
      <a:hlink>
        <a:srgbClr val="41405E"/>
      </a:hlink>
      <a:folHlink>
        <a:srgbClr val="26243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67790</TotalTime>
  <Words>827</Words>
  <Application>Microsoft Office PowerPoint</Application>
  <PresentationFormat>Widescreen</PresentationFormat>
  <Paragraphs>102</Paragraphs>
  <Slides>23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23</vt:i4>
      </vt:variant>
    </vt:vector>
  </HeadingPairs>
  <TitlesOfParts>
    <vt:vector size="27" baseType="lpstr">
      <vt:lpstr>Arial</vt:lpstr>
      <vt:lpstr>Telegraf</vt:lpstr>
      <vt:lpstr>Wingdings</vt:lpstr>
      <vt:lpstr>Office Theme</vt:lpstr>
      <vt:lpstr>PowerPoint-præsentation</vt:lpstr>
      <vt:lpstr>The cost of replacing an employee is expensive.  Very expensive. </vt:lpstr>
      <vt:lpstr>PowerPoint-præsentation</vt:lpstr>
      <vt:lpstr>PowerPoint-præsentation</vt:lpstr>
      <vt:lpstr>Here’s a way for us to ensure professional exit management that pays off</vt:lpstr>
      <vt:lpstr>What will this do for us?</vt:lpstr>
      <vt:lpstr>PowerPoint-præsentation</vt:lpstr>
      <vt:lpstr>The cost of replacing an employee can range from 1,5-2 times their annual salary. </vt:lpstr>
      <vt:lpstr>71% of organizations have no formal offboarding process.  </vt:lpstr>
      <vt:lpstr>PowerPoint-præsentation</vt:lpstr>
      <vt:lpstr>52% of voluntary leavers say their workplace could have done something to stop them from leaving.</vt:lpstr>
      <vt:lpstr>51% say that no manager or leader talked to them about their job satisfaction or future in the 3 months before leaving </vt:lpstr>
      <vt:lpstr>PowerPoint-præsentation</vt:lpstr>
      <vt:lpstr>40% would consider boomeranging back to a former employer. Something that would save us 1/3 - 2/3 on recruitment costs. </vt:lpstr>
      <vt:lpstr>80% say no strategy were in place at their previous workplace to encourage them to return.</vt:lpstr>
      <vt:lpstr>64% say there did not seem to be a strategy for maintaining a relationship with them.</vt:lpstr>
      <vt:lpstr>To sum up A digital offboarding system will enable us to safeguard knowledge and knowhow while minimizing data loss and IT security breaches. Feedback from leavers will enable us to improve going forward and we’ll show leavers that we’ve valued their work. We’ll increase the likelihood of leavers recommending us as employer and maybe even returning one day.</vt:lpstr>
      <vt:lpstr>…And there is more!</vt:lpstr>
      <vt:lpstr>PowerPoint-præsentation</vt:lpstr>
      <vt:lpstr>PowerPoint-præsentation</vt:lpstr>
      <vt:lpstr>To make it even more simple, I’ve listed the system requirements we need to succeed  See overview </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Anette Larsen</dc:creator>
  <cp:lastModifiedBy>Mikkel Husen</cp:lastModifiedBy>
  <cp:revision>353</cp:revision>
  <dcterms:created xsi:type="dcterms:W3CDTF">2022-07-05T19:57:09Z</dcterms:created>
  <dcterms:modified xsi:type="dcterms:W3CDTF">2022-11-22T12:19:22Z</dcterms:modified>
</cp:coreProperties>
</file>