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sldIdLst>
    <p:sldId id="402" r:id="rId5"/>
    <p:sldId id="403" r:id="rId6"/>
    <p:sldId id="404" r:id="rId7"/>
    <p:sldId id="405" r:id="rId8"/>
    <p:sldId id="506" r:id="rId9"/>
    <p:sldId id="507" r:id="rId10"/>
    <p:sldId id="502" r:id="rId11"/>
    <p:sldId id="413" r:id="rId12"/>
    <p:sldId id="408" r:id="rId13"/>
    <p:sldId id="409" r:id="rId14"/>
    <p:sldId id="505" r:id="rId15"/>
    <p:sldId id="410" r:id="rId16"/>
    <p:sldId id="414" r:id="rId17"/>
    <p:sldId id="503" r:id="rId18"/>
    <p:sldId id="509" r:id="rId19"/>
    <p:sldId id="511" r:id="rId20"/>
    <p:sldId id="512" r:id="rId21"/>
    <p:sldId id="415" r:id="rId22"/>
    <p:sldId id="463" r:id="rId23"/>
    <p:sldId id="464" r:id="rId24"/>
    <p:sldId id="348" r:id="rId25"/>
    <p:sldId id="419" r:id="rId26"/>
    <p:sldId id="420" r:id="rId27"/>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53E"/>
    <a:srgbClr val="EFEFF3"/>
    <a:srgbClr val="FFCFCD"/>
    <a:srgbClr val="41405E"/>
    <a:srgbClr val="6C6A9A"/>
    <a:srgbClr val="D8D8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437986-68A5-46E6-B18B-F19DB8F846D4}" v="1" dt="2023-01-18T14:31:20.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5909"/>
  </p:normalViewPr>
  <p:slideViewPr>
    <p:cSldViewPr snapToGrid="0" snapToObjects="1">
      <p:cViewPr varScale="1">
        <p:scale>
          <a:sx n="62" d="100"/>
          <a:sy n="62" d="100"/>
        </p:scale>
        <p:origin x="776" y="56"/>
      </p:cViewPr>
      <p:guideLst>
        <p:guide orient="horz" pos="3339"/>
        <p:guide pos="3840"/>
      </p:guideLst>
    </p:cSldViewPr>
  </p:slideViewPr>
  <p:outlineViewPr>
    <p:cViewPr>
      <p:scale>
        <a:sx n="33" d="100"/>
        <a:sy n="33" d="100"/>
      </p:scale>
      <p:origin x="0" y="-1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Hallmans" userId="0c8eea6a-f55a-4755-bc81-dab10c9de3e3" providerId="ADAL" clId="{4E437986-68A5-46E6-B18B-F19DB8F846D4}"/>
    <pc:docChg chg="delSld modSld">
      <pc:chgData name="Camilla Hallmans" userId="0c8eea6a-f55a-4755-bc81-dab10c9de3e3" providerId="ADAL" clId="{4E437986-68A5-46E6-B18B-F19DB8F846D4}" dt="2023-01-18T15:30:57.145" v="311" actId="729"/>
      <pc:docMkLst>
        <pc:docMk/>
      </pc:docMkLst>
      <pc:sldChg chg="modSp mod modShow">
        <pc:chgData name="Camilla Hallmans" userId="0c8eea6a-f55a-4755-bc81-dab10c9de3e3" providerId="ADAL" clId="{4E437986-68A5-46E6-B18B-F19DB8F846D4}" dt="2023-01-18T15:30:57.145" v="311" actId="729"/>
        <pc:sldMkLst>
          <pc:docMk/>
          <pc:sldMk cId="3310920324" sldId="402"/>
        </pc:sldMkLst>
        <pc:spChg chg="mod">
          <ac:chgData name="Camilla Hallmans" userId="0c8eea6a-f55a-4755-bc81-dab10c9de3e3" providerId="ADAL" clId="{4E437986-68A5-46E6-B18B-F19DB8F846D4}" dt="2023-01-16T11:30:42.550" v="264" actId="20577"/>
          <ac:spMkLst>
            <pc:docMk/>
            <pc:sldMk cId="3310920324" sldId="402"/>
            <ac:spMk id="4" creationId="{5FB07686-B415-1B4C-B4A7-8B8D59744FFB}"/>
          </ac:spMkLst>
        </pc:spChg>
        <pc:spChg chg="mod">
          <ac:chgData name="Camilla Hallmans" userId="0c8eea6a-f55a-4755-bc81-dab10c9de3e3" providerId="ADAL" clId="{4E437986-68A5-46E6-B18B-F19DB8F846D4}" dt="2023-01-18T14:26:29.445" v="280" actId="20577"/>
          <ac:spMkLst>
            <pc:docMk/>
            <pc:sldMk cId="3310920324" sldId="402"/>
            <ac:spMk id="6" creationId="{2994E3BC-0699-5A4D-86E1-BA4B0539C944}"/>
          </ac:spMkLst>
        </pc:spChg>
      </pc:sldChg>
      <pc:sldChg chg="modSp mod">
        <pc:chgData name="Camilla Hallmans" userId="0c8eea6a-f55a-4755-bc81-dab10c9de3e3" providerId="ADAL" clId="{4E437986-68A5-46E6-B18B-F19DB8F846D4}" dt="2023-01-13T09:26:47.066" v="13" actId="20577"/>
        <pc:sldMkLst>
          <pc:docMk/>
          <pc:sldMk cId="3665891499" sldId="404"/>
        </pc:sldMkLst>
        <pc:spChg chg="mod">
          <ac:chgData name="Camilla Hallmans" userId="0c8eea6a-f55a-4755-bc81-dab10c9de3e3" providerId="ADAL" clId="{4E437986-68A5-46E6-B18B-F19DB8F846D4}" dt="2023-01-13T09:26:47.066" v="13" actId="20577"/>
          <ac:spMkLst>
            <pc:docMk/>
            <pc:sldMk cId="3665891499" sldId="404"/>
            <ac:spMk id="4" creationId="{75F219A4-3D92-C24B-850C-556356D4EF64}"/>
          </ac:spMkLst>
        </pc:spChg>
      </pc:sldChg>
      <pc:sldChg chg="modSp mod">
        <pc:chgData name="Camilla Hallmans" userId="0c8eea6a-f55a-4755-bc81-dab10c9de3e3" providerId="ADAL" clId="{4E437986-68A5-46E6-B18B-F19DB8F846D4}" dt="2023-01-13T09:31:24.746" v="30" actId="20577"/>
        <pc:sldMkLst>
          <pc:docMk/>
          <pc:sldMk cId="2385089134" sldId="413"/>
        </pc:sldMkLst>
        <pc:spChg chg="mod">
          <ac:chgData name="Camilla Hallmans" userId="0c8eea6a-f55a-4755-bc81-dab10c9de3e3" providerId="ADAL" clId="{4E437986-68A5-46E6-B18B-F19DB8F846D4}" dt="2023-01-13T09:31:24.746" v="30" actId="20577"/>
          <ac:spMkLst>
            <pc:docMk/>
            <pc:sldMk cId="2385089134" sldId="413"/>
            <ac:spMk id="2" creationId="{9BB369E3-347A-B642-A993-66E3112B6AFA}"/>
          </ac:spMkLst>
        </pc:spChg>
      </pc:sldChg>
      <pc:sldChg chg="modSp mod">
        <pc:chgData name="Camilla Hallmans" userId="0c8eea6a-f55a-4755-bc81-dab10c9de3e3" providerId="ADAL" clId="{4E437986-68A5-46E6-B18B-F19DB8F846D4}" dt="2023-01-13T09:35:52.898" v="42" actId="20577"/>
        <pc:sldMkLst>
          <pc:docMk/>
          <pc:sldMk cId="2591866085" sldId="414"/>
        </pc:sldMkLst>
        <pc:spChg chg="mod">
          <ac:chgData name="Camilla Hallmans" userId="0c8eea6a-f55a-4755-bc81-dab10c9de3e3" providerId="ADAL" clId="{4E437986-68A5-46E6-B18B-F19DB8F846D4}" dt="2023-01-13T09:35:52.898" v="42" actId="20577"/>
          <ac:spMkLst>
            <pc:docMk/>
            <pc:sldMk cId="2591866085" sldId="414"/>
            <ac:spMk id="2" creationId="{9BB369E3-347A-B642-A993-66E3112B6AFA}"/>
          </ac:spMkLst>
        </pc:spChg>
      </pc:sldChg>
      <pc:sldChg chg="modSp mod">
        <pc:chgData name="Camilla Hallmans" userId="0c8eea6a-f55a-4755-bc81-dab10c9de3e3" providerId="ADAL" clId="{4E437986-68A5-46E6-B18B-F19DB8F846D4}" dt="2023-01-13T10:11:35.007" v="213" actId="20577"/>
        <pc:sldMkLst>
          <pc:docMk/>
          <pc:sldMk cId="3233913472" sldId="419"/>
        </pc:sldMkLst>
        <pc:spChg chg="mod">
          <ac:chgData name="Camilla Hallmans" userId="0c8eea6a-f55a-4755-bc81-dab10c9de3e3" providerId="ADAL" clId="{4E437986-68A5-46E6-B18B-F19DB8F846D4}" dt="2023-01-13T10:11:35.007" v="213" actId="20577"/>
          <ac:spMkLst>
            <pc:docMk/>
            <pc:sldMk cId="3233913472" sldId="419"/>
            <ac:spMk id="10" creationId="{3C3FA34C-EB50-F54C-8D24-1D2564D395C2}"/>
          </ac:spMkLst>
        </pc:spChg>
      </pc:sldChg>
      <pc:sldChg chg="modSp mod">
        <pc:chgData name="Camilla Hallmans" userId="0c8eea6a-f55a-4755-bc81-dab10c9de3e3" providerId="ADAL" clId="{4E437986-68A5-46E6-B18B-F19DB8F846D4}" dt="2023-01-13T09:45:38.710" v="167" actId="20577"/>
        <pc:sldMkLst>
          <pc:docMk/>
          <pc:sldMk cId="2201773059" sldId="463"/>
        </pc:sldMkLst>
        <pc:spChg chg="mod">
          <ac:chgData name="Camilla Hallmans" userId="0c8eea6a-f55a-4755-bc81-dab10c9de3e3" providerId="ADAL" clId="{4E437986-68A5-46E6-B18B-F19DB8F846D4}" dt="2023-01-13T09:45:38.710" v="167" actId="20577"/>
          <ac:spMkLst>
            <pc:docMk/>
            <pc:sldMk cId="2201773059" sldId="463"/>
            <ac:spMk id="3" creationId="{DBB86DAF-F265-3D4D-8902-DBA4056B26C6}"/>
          </ac:spMkLst>
        </pc:spChg>
      </pc:sldChg>
      <pc:sldChg chg="modSp mod">
        <pc:chgData name="Camilla Hallmans" userId="0c8eea6a-f55a-4755-bc81-dab10c9de3e3" providerId="ADAL" clId="{4E437986-68A5-46E6-B18B-F19DB8F846D4}" dt="2023-01-13T09:50:03.829" v="208" actId="20577"/>
        <pc:sldMkLst>
          <pc:docMk/>
          <pc:sldMk cId="316380491" sldId="464"/>
        </pc:sldMkLst>
        <pc:spChg chg="mod">
          <ac:chgData name="Camilla Hallmans" userId="0c8eea6a-f55a-4755-bc81-dab10c9de3e3" providerId="ADAL" clId="{4E437986-68A5-46E6-B18B-F19DB8F846D4}" dt="2023-01-13T09:50:03.829" v="208" actId="20577"/>
          <ac:spMkLst>
            <pc:docMk/>
            <pc:sldMk cId="316380491" sldId="464"/>
            <ac:spMk id="3" creationId="{B3D0893B-CDCE-8640-AE9E-4E98DD08D6CE}"/>
          </ac:spMkLst>
        </pc:spChg>
      </pc:sldChg>
      <pc:sldChg chg="modSp mod">
        <pc:chgData name="Camilla Hallmans" userId="0c8eea6a-f55a-4755-bc81-dab10c9de3e3" providerId="ADAL" clId="{4E437986-68A5-46E6-B18B-F19DB8F846D4}" dt="2023-01-13T09:30:11.980" v="28" actId="20577"/>
        <pc:sldMkLst>
          <pc:docMk/>
          <pc:sldMk cId="380036468" sldId="502"/>
        </pc:sldMkLst>
        <pc:spChg chg="mod">
          <ac:chgData name="Camilla Hallmans" userId="0c8eea6a-f55a-4755-bc81-dab10c9de3e3" providerId="ADAL" clId="{4E437986-68A5-46E6-B18B-F19DB8F846D4}" dt="2023-01-13T09:30:11.980" v="28" actId="20577"/>
          <ac:spMkLst>
            <pc:docMk/>
            <pc:sldMk cId="380036468" sldId="502"/>
            <ac:spMk id="3" creationId="{BCAABE05-85B2-0F4C-99EA-1A00769E0A62}"/>
          </ac:spMkLst>
        </pc:spChg>
      </pc:sldChg>
      <pc:sldChg chg="modSp mod">
        <pc:chgData name="Camilla Hallmans" userId="0c8eea6a-f55a-4755-bc81-dab10c9de3e3" providerId="ADAL" clId="{4E437986-68A5-46E6-B18B-F19DB8F846D4}" dt="2023-01-13T09:36:58.138" v="55" actId="20577"/>
        <pc:sldMkLst>
          <pc:docMk/>
          <pc:sldMk cId="1829713622" sldId="503"/>
        </pc:sldMkLst>
        <pc:spChg chg="mod">
          <ac:chgData name="Camilla Hallmans" userId="0c8eea6a-f55a-4755-bc81-dab10c9de3e3" providerId="ADAL" clId="{4E437986-68A5-46E6-B18B-F19DB8F846D4}" dt="2023-01-13T09:36:58.138" v="55" actId="20577"/>
          <ac:spMkLst>
            <pc:docMk/>
            <pc:sldMk cId="1829713622" sldId="503"/>
            <ac:spMk id="9" creationId="{D48CB887-DED5-9C48-B5A3-603DE02EE662}"/>
          </ac:spMkLst>
        </pc:spChg>
      </pc:sldChg>
      <pc:sldChg chg="modSp mod">
        <pc:chgData name="Camilla Hallmans" userId="0c8eea6a-f55a-4755-bc81-dab10c9de3e3" providerId="ADAL" clId="{4E437986-68A5-46E6-B18B-F19DB8F846D4}" dt="2023-01-13T09:32:53.016" v="38" actId="20577"/>
        <pc:sldMkLst>
          <pc:docMk/>
          <pc:sldMk cId="2146231588" sldId="505"/>
        </pc:sldMkLst>
        <pc:spChg chg="mod">
          <ac:chgData name="Camilla Hallmans" userId="0c8eea6a-f55a-4755-bc81-dab10c9de3e3" providerId="ADAL" clId="{4E437986-68A5-46E6-B18B-F19DB8F846D4}" dt="2023-01-13T09:32:53.016" v="38" actId="20577"/>
          <ac:spMkLst>
            <pc:docMk/>
            <pc:sldMk cId="2146231588" sldId="505"/>
            <ac:spMk id="3" creationId="{BCAABE05-85B2-0F4C-99EA-1A00769E0A62}"/>
          </ac:spMkLst>
        </pc:spChg>
      </pc:sldChg>
      <pc:sldChg chg="modSp mod">
        <pc:chgData name="Camilla Hallmans" userId="0c8eea6a-f55a-4755-bc81-dab10c9de3e3" providerId="ADAL" clId="{4E437986-68A5-46E6-B18B-F19DB8F846D4}" dt="2023-01-18T14:28:44.917" v="310" actId="20577"/>
        <pc:sldMkLst>
          <pc:docMk/>
          <pc:sldMk cId="3428072467" sldId="506"/>
        </pc:sldMkLst>
        <pc:spChg chg="mod">
          <ac:chgData name="Camilla Hallmans" userId="0c8eea6a-f55a-4755-bc81-dab10c9de3e3" providerId="ADAL" clId="{4E437986-68A5-46E6-B18B-F19DB8F846D4}" dt="2023-01-18T14:28:12.606" v="291" actId="20577"/>
          <ac:spMkLst>
            <pc:docMk/>
            <pc:sldMk cId="3428072467" sldId="506"/>
            <ac:spMk id="3" creationId="{0311A742-8208-8E44-B036-6A660FB3741C}"/>
          </ac:spMkLst>
        </pc:spChg>
        <pc:spChg chg="mod">
          <ac:chgData name="Camilla Hallmans" userId="0c8eea6a-f55a-4755-bc81-dab10c9de3e3" providerId="ADAL" clId="{4E437986-68A5-46E6-B18B-F19DB8F846D4}" dt="2023-01-18T14:28:44.917" v="310" actId="20577"/>
          <ac:spMkLst>
            <pc:docMk/>
            <pc:sldMk cId="3428072467" sldId="506"/>
            <ac:spMk id="7" creationId="{8DD65667-E928-6949-9083-91891C7B6575}"/>
          </ac:spMkLst>
        </pc:spChg>
      </pc:sldChg>
      <pc:sldChg chg="modSp del mod modShow">
        <pc:chgData name="Camilla Hallmans" userId="0c8eea6a-f55a-4755-bc81-dab10c9de3e3" providerId="ADAL" clId="{4E437986-68A5-46E6-B18B-F19DB8F846D4}" dt="2023-01-18T08:54:45.802" v="269" actId="2696"/>
        <pc:sldMkLst>
          <pc:docMk/>
          <pc:sldMk cId="713396230" sldId="508"/>
        </pc:sldMkLst>
        <pc:spChg chg="mod">
          <ac:chgData name="Camilla Hallmans" userId="0c8eea6a-f55a-4755-bc81-dab10c9de3e3" providerId="ADAL" clId="{4E437986-68A5-46E6-B18B-F19DB8F846D4}" dt="2023-01-13T09:38:23.493" v="68" actId="20577"/>
          <ac:spMkLst>
            <pc:docMk/>
            <pc:sldMk cId="713396230" sldId="508"/>
            <ac:spMk id="2" creationId="{9BB369E3-347A-B642-A993-66E3112B6AFA}"/>
          </ac:spMkLst>
        </pc:spChg>
      </pc:sldChg>
      <pc:sldChg chg="modSp mod">
        <pc:chgData name="Camilla Hallmans" userId="0c8eea6a-f55a-4755-bc81-dab10c9de3e3" providerId="ADAL" clId="{4E437986-68A5-46E6-B18B-F19DB8F846D4}" dt="2023-01-13T09:40:15.855" v="90" actId="20577"/>
        <pc:sldMkLst>
          <pc:docMk/>
          <pc:sldMk cId="3061501731" sldId="511"/>
        </pc:sldMkLst>
        <pc:spChg chg="mod">
          <ac:chgData name="Camilla Hallmans" userId="0c8eea6a-f55a-4755-bc81-dab10c9de3e3" providerId="ADAL" clId="{4E437986-68A5-46E6-B18B-F19DB8F846D4}" dt="2023-01-13T09:40:15.855" v="90" actId="20577"/>
          <ac:spMkLst>
            <pc:docMk/>
            <pc:sldMk cId="3061501731" sldId="511"/>
            <ac:spMk id="2" creationId="{9BB369E3-347A-B642-A993-66E3112B6AFA}"/>
          </ac:spMkLst>
        </pc:spChg>
      </pc:sldChg>
      <pc:sldChg chg="modSp mod">
        <pc:chgData name="Camilla Hallmans" userId="0c8eea6a-f55a-4755-bc81-dab10c9de3e3" providerId="ADAL" clId="{4E437986-68A5-46E6-B18B-F19DB8F846D4}" dt="2023-01-13T09:43:50.997" v="137" actId="20577"/>
        <pc:sldMkLst>
          <pc:docMk/>
          <pc:sldMk cId="1741477967" sldId="512"/>
        </pc:sldMkLst>
        <pc:spChg chg="mod">
          <ac:chgData name="Camilla Hallmans" userId="0c8eea6a-f55a-4755-bc81-dab10c9de3e3" providerId="ADAL" clId="{4E437986-68A5-46E6-B18B-F19DB8F846D4}" dt="2023-01-13T09:43:50.997" v="137" actId="20577"/>
          <ac:spMkLst>
            <pc:docMk/>
            <pc:sldMk cId="1741477967" sldId="512"/>
            <ac:spMk id="2" creationId="{899DD725-F522-C04C-A7E8-4EE86DD7B68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D305F1BF-D95E-674F-B7F7-F89C67676273}" type="datetimeFigureOut">
              <a:rPr lang="da-DK" smtClean="0"/>
              <a:pPr/>
              <a:t>18-01-2023</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06664583-91AC-C64B-92D1-012FADAB7886}" type="slidenum">
              <a:rPr lang="da-DK" smtClean="0"/>
              <a:pPr/>
              <a:t>‹#›</a:t>
            </a:fld>
            <a:endParaRPr lang="da-DK" dirty="0"/>
          </a:p>
        </p:txBody>
      </p:sp>
    </p:spTree>
    <p:extLst>
      <p:ext uri="{BB962C8B-B14F-4D97-AF65-F5344CB8AC3E}">
        <p14:creationId xmlns:p14="http://schemas.microsoft.com/office/powerpoint/2010/main" val="34203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6664583-91AC-C64B-92D1-012FADAB7886}" type="slidenum">
              <a:rPr lang="da-DK" smtClean="0"/>
              <a:pPr/>
              <a:t>22</a:t>
            </a:fld>
            <a:endParaRPr lang="da-DK" dirty="0"/>
          </a:p>
        </p:txBody>
      </p:sp>
    </p:spTree>
    <p:extLst>
      <p:ext uri="{BB962C8B-B14F-4D97-AF65-F5344CB8AC3E}">
        <p14:creationId xmlns:p14="http://schemas.microsoft.com/office/powerpoint/2010/main" val="202966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2.svg"/><Relationship Id="rId4" Type="http://schemas.openxmlformats.org/officeDocument/2006/relationships/image" Target="../media/image3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Master" Target="../slideMasters/slideMaster1.xml"/><Relationship Id="rId5" Type="http://schemas.openxmlformats.org/officeDocument/2006/relationships/image" Target="../media/image36.svg"/><Relationship Id="rId4" Type="http://schemas.openxmlformats.org/officeDocument/2006/relationships/image" Target="../media/image3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18" Type="http://schemas.openxmlformats.org/officeDocument/2006/relationships/image" Target="../media/image7.png"/><Relationship Id="rId3" Type="http://schemas.openxmlformats.org/officeDocument/2006/relationships/image" Target="../media/image10.svg"/><Relationship Id="rId21" Type="http://schemas.openxmlformats.org/officeDocument/2006/relationships/image" Target="../media/image26.svg"/><Relationship Id="rId7" Type="http://schemas.openxmlformats.org/officeDocument/2006/relationships/image" Target="../media/image14.svg"/><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19" Type="http://schemas.openxmlformats.org/officeDocument/2006/relationships/image" Target="../media/image8.sv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Title Slide">
    <p:bg>
      <p:bgPr>
        <a:solidFill>
          <a:schemeClr val="tx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7528EF42-D08E-0F6D-D546-490B8FDDA4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36976" y="977900"/>
            <a:ext cx="5055024" cy="5889186"/>
          </a:xfrm>
          <a:prstGeom prst="rect">
            <a:avLst/>
          </a:prstGeom>
        </p:spPr>
      </p:pic>
      <p:sp>
        <p:nvSpPr>
          <p:cNvPr id="2" name="Title 1">
            <a:extLst>
              <a:ext uri="{FF2B5EF4-FFF2-40B4-BE49-F238E27FC236}">
                <a16:creationId xmlns:a16="http://schemas.microsoft.com/office/drawing/2014/main" id="{9D3BBC25-42E0-4DC2-91FE-EFE49996E895}"/>
              </a:ext>
            </a:extLst>
          </p:cNvPr>
          <p:cNvSpPr>
            <a:spLocks noGrp="1"/>
          </p:cNvSpPr>
          <p:nvPr>
            <p:ph type="ctrTitle" hasCustomPrompt="1"/>
          </p:nvPr>
        </p:nvSpPr>
        <p:spPr>
          <a:xfrm>
            <a:off x="846000" y="2160000"/>
            <a:ext cx="9144000" cy="810000"/>
          </a:xfrm>
        </p:spPr>
        <p:txBody>
          <a:bodyPr anchor="t" anchorCtr="0">
            <a:noAutofit/>
          </a:bodyPr>
          <a:lstStyle>
            <a:lvl1pPr algn="l">
              <a:lnSpc>
                <a:spcPts val="7600"/>
              </a:lnSpc>
              <a:defRPr sz="7000" cap="all" baseline="0">
                <a:solidFill>
                  <a:schemeClr val="accent2"/>
                </a:solidFill>
                <a:latin typeface="Telegraf" pitchFamily="2" charset="77"/>
              </a:defRPr>
            </a:lvl1pPr>
          </a:lstStyle>
          <a:p>
            <a:r>
              <a:rPr lang="en-GB" dirty="0"/>
              <a:t>TALENTECH</a:t>
            </a:r>
            <a:endParaRPr lang="da-DK" dirty="0"/>
          </a:p>
        </p:txBody>
      </p:sp>
      <p:sp>
        <p:nvSpPr>
          <p:cNvPr id="3" name="Subtitle 2">
            <a:extLst>
              <a:ext uri="{FF2B5EF4-FFF2-40B4-BE49-F238E27FC236}">
                <a16:creationId xmlns:a16="http://schemas.microsoft.com/office/drawing/2014/main" id="{8C10B09E-C87A-8468-2977-760555E5E0E6}"/>
              </a:ext>
            </a:extLst>
          </p:cNvPr>
          <p:cNvSpPr>
            <a:spLocks noGrp="1"/>
          </p:cNvSpPr>
          <p:nvPr>
            <p:ph type="subTitle" idx="1" hasCustomPrompt="1"/>
          </p:nvPr>
        </p:nvSpPr>
        <p:spPr>
          <a:xfrm>
            <a:off x="846000" y="3060000"/>
            <a:ext cx="9144000" cy="810000"/>
          </a:xfrm>
        </p:spPr>
        <p:txBody>
          <a:bodyPr anchor="t" anchorCtr="0">
            <a:noAutofit/>
          </a:bodyPr>
          <a:lstStyle>
            <a:lvl1pPr marL="0" indent="0" algn="l">
              <a:lnSpc>
                <a:spcPts val="7600"/>
              </a:lnSpc>
              <a:buNone/>
              <a:defRPr sz="7000" b="1" i="0" cap="all" baseline="0">
                <a:solidFill>
                  <a:schemeClr val="bg1"/>
                </a:solidFill>
                <a:latin typeface="Telegraf" pitchFamily="2" charset="77"/>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INTRODUCTION</a:t>
            </a:r>
            <a:endParaRPr lang="da-DK" dirty="0"/>
          </a:p>
        </p:txBody>
      </p:sp>
      <p:sp>
        <p:nvSpPr>
          <p:cNvPr id="4" name="Date Placeholder 3">
            <a:extLst>
              <a:ext uri="{FF2B5EF4-FFF2-40B4-BE49-F238E27FC236}">
                <a16:creationId xmlns:a16="http://schemas.microsoft.com/office/drawing/2014/main" id="{EC53C6D0-B0A4-FC88-1B8B-9C336742A7C8}"/>
              </a:ext>
            </a:extLst>
          </p:cNvPr>
          <p:cNvSpPr>
            <a:spLocks noGrp="1"/>
          </p:cNvSpPr>
          <p:nvPr>
            <p:ph type="dt" sz="half" idx="10"/>
          </p:nvPr>
        </p:nvSpPr>
        <p:spPr/>
        <p:txBody>
          <a:bodyPr/>
          <a:lstStyle>
            <a:lvl1pPr>
              <a:defRPr>
                <a:latin typeface="Telegraf" pitchFamily="2" charset="77"/>
              </a:defRPr>
            </a:lvl1pPr>
          </a:lstStyle>
          <a:p>
            <a:fld id="{BBA8FECC-03A8-C541-B3A1-B18AC6B65B4E}" type="datetime2">
              <a:rPr lang="da-DK" smtClean="0"/>
              <a:pPr/>
              <a:t>18. januar 2023</a:t>
            </a:fld>
            <a:endParaRPr lang="da-DK"/>
          </a:p>
        </p:txBody>
      </p:sp>
      <p:sp>
        <p:nvSpPr>
          <p:cNvPr id="5" name="Footer Placeholder 4">
            <a:extLst>
              <a:ext uri="{FF2B5EF4-FFF2-40B4-BE49-F238E27FC236}">
                <a16:creationId xmlns:a16="http://schemas.microsoft.com/office/drawing/2014/main" id="{CC151199-CBBB-FBFA-4DA0-4EB586E8B20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A237971-8166-5457-991B-4B03B13856C3}"/>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sp>
        <p:nvSpPr>
          <p:cNvPr id="28" name="Text Placeholder 27">
            <a:extLst>
              <a:ext uri="{FF2B5EF4-FFF2-40B4-BE49-F238E27FC236}">
                <a16:creationId xmlns:a16="http://schemas.microsoft.com/office/drawing/2014/main" id="{3886092F-862E-A5A5-3633-22F1513915B7}"/>
              </a:ext>
            </a:extLst>
          </p:cNvPr>
          <p:cNvSpPr>
            <a:spLocks noGrp="1"/>
          </p:cNvSpPr>
          <p:nvPr>
            <p:ph type="body" sz="quarter" idx="13" hasCustomPrompt="1"/>
          </p:nvPr>
        </p:nvSpPr>
        <p:spPr>
          <a:xfrm>
            <a:off x="846000" y="5040000"/>
            <a:ext cx="4027083" cy="365125"/>
          </a:xfrm>
        </p:spPr>
        <p:txBody>
          <a:bodyPr>
            <a:noAutofit/>
          </a:bodyPr>
          <a:lstStyle>
            <a:lvl1pPr marL="0" indent="0">
              <a:lnSpc>
                <a:spcPts val="2400"/>
              </a:lnSpc>
              <a:buNone/>
              <a:defRPr sz="2000" b="1" i="0" baseline="0">
                <a:solidFill>
                  <a:schemeClr val="bg1"/>
                </a:solidFill>
                <a:latin typeface="Telegraf" pitchFamily="2" charset="77"/>
                <a:cs typeface="Arial" panose="020B0604020202020204" pitchFamily="34" charset="0"/>
              </a:defRPr>
            </a:lvl1pPr>
            <a:lvl2pPr>
              <a:lnSpc>
                <a:spcPts val="2400"/>
              </a:lnSpc>
              <a:defRPr sz="2000" b="1" i="0" baseline="0">
                <a:solidFill>
                  <a:schemeClr val="bg1"/>
                </a:solidFill>
                <a:latin typeface="+mj-lt"/>
                <a:cs typeface="Arial" panose="020B0604020202020204" pitchFamily="34" charset="0"/>
              </a:defRPr>
            </a:lvl2pPr>
            <a:lvl3pPr>
              <a:lnSpc>
                <a:spcPts val="2400"/>
              </a:lnSpc>
              <a:defRPr sz="2000" b="1" i="0" baseline="0">
                <a:solidFill>
                  <a:schemeClr val="bg1"/>
                </a:solidFill>
                <a:latin typeface="+mj-lt"/>
                <a:cs typeface="Arial" panose="020B0604020202020204" pitchFamily="34" charset="0"/>
              </a:defRPr>
            </a:lvl3pPr>
            <a:lvl4pPr>
              <a:lnSpc>
                <a:spcPts val="2400"/>
              </a:lnSpc>
              <a:defRPr sz="2000" b="1" i="0" baseline="0">
                <a:solidFill>
                  <a:schemeClr val="bg1"/>
                </a:solidFill>
                <a:latin typeface="+mj-lt"/>
                <a:cs typeface="Arial" panose="020B0604020202020204" pitchFamily="34" charset="0"/>
              </a:defRPr>
            </a:lvl4pPr>
            <a:lvl5pPr>
              <a:lnSpc>
                <a:spcPts val="2400"/>
              </a:lnSpc>
              <a:defRPr sz="2000" b="1" i="0" baseline="0">
                <a:solidFill>
                  <a:schemeClr val="bg1"/>
                </a:solidFill>
                <a:latin typeface="+mj-lt"/>
                <a:cs typeface="Arial" panose="020B0604020202020204" pitchFamily="34" charset="0"/>
              </a:defRPr>
            </a:lvl5pPr>
          </a:lstStyle>
          <a:p>
            <a:pPr lvl="0"/>
            <a:r>
              <a:rPr lang="en-GB" dirty="0"/>
              <a:t>The Full Talent Journey Platform</a:t>
            </a:r>
            <a:endParaRPr lang="da-DK" dirty="0"/>
          </a:p>
        </p:txBody>
      </p:sp>
      <p:pic>
        <p:nvPicPr>
          <p:cNvPr id="8" name="Graphic 7">
            <a:extLst>
              <a:ext uri="{FF2B5EF4-FFF2-40B4-BE49-F238E27FC236}">
                <a16:creationId xmlns:a16="http://schemas.microsoft.com/office/drawing/2014/main" id="{E6EE5D55-9A92-3608-2BDB-5D9C469C86A5}"/>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1555148" y="229550"/>
            <a:ext cx="450000" cy="450000"/>
          </a:xfrm>
          <a:prstGeom prst="rect">
            <a:avLst/>
          </a:prstGeom>
        </p:spPr>
      </p:pic>
    </p:spTree>
    <p:extLst>
      <p:ext uri="{BB962C8B-B14F-4D97-AF65-F5344CB8AC3E}">
        <p14:creationId xmlns:p14="http://schemas.microsoft.com/office/powerpoint/2010/main" val="42352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8_Three Content_pink">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8" name="Picture Placeholder 9">
            <a:extLst>
              <a:ext uri="{FF2B5EF4-FFF2-40B4-BE49-F238E27FC236}">
                <a16:creationId xmlns:a16="http://schemas.microsoft.com/office/drawing/2014/main" id="{6D73A8AC-58F2-B8F2-2F66-B9791EEBFE6D}"/>
              </a:ext>
            </a:extLst>
          </p:cNvPr>
          <p:cNvSpPr>
            <a:spLocks noGrp="1"/>
          </p:cNvSpPr>
          <p:nvPr>
            <p:ph type="pic" sz="quarter" idx="14"/>
          </p:nvPr>
        </p:nvSpPr>
        <p:spPr>
          <a:xfrm>
            <a:off x="839788" y="3796628"/>
            <a:ext cx="648000" cy="648000"/>
          </a:xfrm>
        </p:spPr>
        <p:txBody>
          <a:bodyPr/>
          <a:lstStyle/>
          <a:p>
            <a:endParaRPr lang="da-DK"/>
          </a:p>
        </p:txBody>
      </p:sp>
      <p:sp>
        <p:nvSpPr>
          <p:cNvPr id="10" name="Picture Placeholder 9">
            <a:extLst>
              <a:ext uri="{FF2B5EF4-FFF2-40B4-BE49-F238E27FC236}">
                <a16:creationId xmlns:a16="http://schemas.microsoft.com/office/drawing/2014/main" id="{916B31F0-57B1-E842-6C1A-DDE761E38EA7}"/>
              </a:ext>
            </a:extLst>
          </p:cNvPr>
          <p:cNvSpPr>
            <a:spLocks noGrp="1"/>
          </p:cNvSpPr>
          <p:nvPr>
            <p:ph type="pic" sz="quarter" idx="15"/>
          </p:nvPr>
        </p:nvSpPr>
        <p:spPr>
          <a:xfrm>
            <a:off x="6716504" y="3796628"/>
            <a:ext cx="648000" cy="648000"/>
          </a:xfrm>
        </p:spPr>
        <p:txBody>
          <a:bodyPr/>
          <a:lstStyle/>
          <a:p>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3" name="Picture Placeholder 9">
            <a:extLst>
              <a:ext uri="{FF2B5EF4-FFF2-40B4-BE49-F238E27FC236}">
                <a16:creationId xmlns:a16="http://schemas.microsoft.com/office/drawing/2014/main" id="{AA0F8BE1-3DB3-9141-F17E-DDF201984650}"/>
              </a:ext>
            </a:extLst>
          </p:cNvPr>
          <p:cNvSpPr>
            <a:spLocks noGrp="1"/>
          </p:cNvSpPr>
          <p:nvPr>
            <p:ph type="pic" sz="quarter" idx="17"/>
          </p:nvPr>
        </p:nvSpPr>
        <p:spPr>
          <a:xfrm>
            <a:off x="6716504" y="1368001"/>
            <a:ext cx="648000" cy="648000"/>
          </a:xfrm>
        </p:spPr>
        <p:txBody>
          <a:bodyPr/>
          <a:lstStyle/>
          <a:p>
            <a:endParaRPr lang="da-DK"/>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Arial" panose="020B0604020202020204" pitchFamily="34" charset="0"/>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Tree>
    <p:extLst>
      <p:ext uri="{BB962C8B-B14F-4D97-AF65-F5344CB8AC3E}">
        <p14:creationId xmlns:p14="http://schemas.microsoft.com/office/powerpoint/2010/main" val="409162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p:txBody>
          <a:bodyPr/>
          <a:lstStyle/>
          <a:p>
            <a:r>
              <a:rPr lang="en-GB"/>
              <a:t>Click to edit Master title style</a:t>
            </a:r>
            <a:endParaRPr lang="da-DK"/>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18. januar 2023</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7" name="Text Placeholder 7">
            <a:extLst>
              <a:ext uri="{FF2B5EF4-FFF2-40B4-BE49-F238E27FC236}">
                <a16:creationId xmlns:a16="http://schemas.microsoft.com/office/drawing/2014/main" id="{F98D78EC-805D-1B81-E16D-F80A7229E4A6}"/>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869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988DA-15D6-0C0F-8E6B-1BC0DBE69BBF}"/>
              </a:ext>
            </a:extLst>
          </p:cNvPr>
          <p:cNvSpPr>
            <a:spLocks noGrp="1"/>
          </p:cNvSpPr>
          <p:nvPr>
            <p:ph type="dt" sz="half" idx="10"/>
          </p:nvPr>
        </p:nvSpPr>
        <p:spPr/>
        <p:txBody>
          <a:bodyPr/>
          <a:lstStyle/>
          <a:p>
            <a:fld id="{798B8A3A-B3BE-B147-8433-083925D49248}" type="datetime2">
              <a:rPr lang="da-DK" smtClean="0"/>
              <a:t>18. januar 2023</a:t>
            </a:fld>
            <a:endParaRPr lang="da-DK"/>
          </a:p>
        </p:txBody>
      </p:sp>
      <p:sp>
        <p:nvSpPr>
          <p:cNvPr id="3" name="Footer Placeholder 2">
            <a:extLst>
              <a:ext uri="{FF2B5EF4-FFF2-40B4-BE49-F238E27FC236}">
                <a16:creationId xmlns:a16="http://schemas.microsoft.com/office/drawing/2014/main" id="{05755FC6-19D2-5284-22BE-41B26E20FD19}"/>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02C27223-812B-239C-A4FB-5672FD89E5D7}"/>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5" name="Text Placeholder 7">
            <a:extLst>
              <a:ext uri="{FF2B5EF4-FFF2-40B4-BE49-F238E27FC236}">
                <a16:creationId xmlns:a16="http://schemas.microsoft.com/office/drawing/2014/main" id="{964DF9E3-E81E-83B4-AB90-1D51A89402E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696397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alentech">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18. januar 2023</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pic>
        <p:nvPicPr>
          <p:cNvPr id="10" name="Object 1" descr="preencoded.png">
            <a:extLst>
              <a:ext uri="{FF2B5EF4-FFF2-40B4-BE49-F238E27FC236}">
                <a16:creationId xmlns:a16="http://schemas.microsoft.com/office/drawing/2014/main" id="{46F17E49-3D75-C6A3-8ABF-DAA8F8B0F0BD}"/>
              </a:ext>
            </a:extLst>
          </p:cNvPr>
          <p:cNvPicPr>
            <a:picLocks noChangeAspect="1"/>
          </p:cNvPicPr>
          <p:nvPr userDrawn="1"/>
        </p:nvPicPr>
        <p:blipFill>
          <a:blip r:embed="rId6"/>
          <a:srcRect/>
          <a:stretch/>
        </p:blipFill>
        <p:spPr>
          <a:xfrm>
            <a:off x="6374296" y="1040296"/>
            <a:ext cx="5817704" cy="5817704"/>
          </a:xfrm>
          <a:prstGeom prst="rect">
            <a:avLst/>
          </a:prstGeom>
        </p:spPr>
      </p:pic>
      <p:pic>
        <p:nvPicPr>
          <p:cNvPr id="11" name="Object 2" descr="preencoded.png">
            <a:extLst>
              <a:ext uri="{FF2B5EF4-FFF2-40B4-BE49-F238E27FC236}">
                <a16:creationId xmlns:a16="http://schemas.microsoft.com/office/drawing/2014/main" id="{2F1432EF-E572-5C0F-5A5E-4A0BDD2A5D1F}"/>
              </a:ext>
            </a:extLst>
          </p:cNvPr>
          <p:cNvPicPr>
            <a:picLocks noChangeAspect="1"/>
          </p:cNvPicPr>
          <p:nvPr userDrawn="1"/>
        </p:nvPicPr>
        <p:blipFill>
          <a:blip r:embed="rId7"/>
          <a:srcRect/>
          <a:stretch/>
        </p:blipFill>
        <p:spPr>
          <a:xfrm>
            <a:off x="9399012" y="4110281"/>
            <a:ext cx="187863" cy="236344"/>
          </a:xfrm>
          <a:prstGeom prst="rect">
            <a:avLst/>
          </a:prstGeom>
        </p:spPr>
      </p:pic>
      <p:pic>
        <p:nvPicPr>
          <p:cNvPr id="12" name="Object 3" descr="preencoded.png">
            <a:extLst>
              <a:ext uri="{FF2B5EF4-FFF2-40B4-BE49-F238E27FC236}">
                <a16:creationId xmlns:a16="http://schemas.microsoft.com/office/drawing/2014/main" id="{E7E56F32-9E22-BF66-CD0A-869AE7948470}"/>
              </a:ext>
            </a:extLst>
          </p:cNvPr>
          <p:cNvPicPr>
            <a:picLocks noChangeAspect="1"/>
          </p:cNvPicPr>
          <p:nvPr userDrawn="1"/>
        </p:nvPicPr>
        <p:blipFill>
          <a:blip r:embed="rId7"/>
          <a:srcRect/>
          <a:stretch/>
        </p:blipFill>
        <p:spPr>
          <a:xfrm>
            <a:off x="9202824" y="3414600"/>
            <a:ext cx="187863" cy="236344"/>
          </a:xfrm>
          <a:prstGeom prst="rect">
            <a:avLst/>
          </a:prstGeom>
        </p:spPr>
      </p:pic>
      <p:pic>
        <p:nvPicPr>
          <p:cNvPr id="13" name="Object 4" descr="preencoded.png">
            <a:extLst>
              <a:ext uri="{FF2B5EF4-FFF2-40B4-BE49-F238E27FC236}">
                <a16:creationId xmlns:a16="http://schemas.microsoft.com/office/drawing/2014/main" id="{40D90785-FB3D-D652-C682-347F23241C94}"/>
              </a:ext>
            </a:extLst>
          </p:cNvPr>
          <p:cNvPicPr>
            <a:picLocks noChangeAspect="1"/>
          </p:cNvPicPr>
          <p:nvPr userDrawn="1"/>
        </p:nvPicPr>
        <p:blipFill>
          <a:blip r:embed="rId7"/>
          <a:srcRect/>
          <a:stretch/>
        </p:blipFill>
        <p:spPr>
          <a:xfrm>
            <a:off x="9846987" y="3475031"/>
            <a:ext cx="187863" cy="236344"/>
          </a:xfrm>
          <a:prstGeom prst="rect">
            <a:avLst/>
          </a:prstGeom>
        </p:spPr>
      </p:pic>
      <p:pic>
        <p:nvPicPr>
          <p:cNvPr id="14" name="Object 5" descr="preencoded.png">
            <a:extLst>
              <a:ext uri="{FF2B5EF4-FFF2-40B4-BE49-F238E27FC236}">
                <a16:creationId xmlns:a16="http://schemas.microsoft.com/office/drawing/2014/main" id="{D69E5B81-38D2-E687-72B9-AE4512F4AFEF}"/>
              </a:ext>
            </a:extLst>
          </p:cNvPr>
          <p:cNvPicPr>
            <a:picLocks noChangeAspect="1"/>
          </p:cNvPicPr>
          <p:nvPr userDrawn="1"/>
        </p:nvPicPr>
        <p:blipFill>
          <a:blip r:embed="rId7"/>
          <a:srcRect/>
          <a:stretch/>
        </p:blipFill>
        <p:spPr>
          <a:xfrm>
            <a:off x="10337487" y="3214256"/>
            <a:ext cx="187863" cy="236344"/>
          </a:xfrm>
          <a:prstGeom prst="rect">
            <a:avLst/>
          </a:prstGeom>
        </p:spPr>
      </p:pic>
      <p:pic>
        <p:nvPicPr>
          <p:cNvPr id="15" name="Object 6" descr="preencoded.png">
            <a:extLst>
              <a:ext uri="{FF2B5EF4-FFF2-40B4-BE49-F238E27FC236}">
                <a16:creationId xmlns:a16="http://schemas.microsoft.com/office/drawing/2014/main" id="{F7552CC0-9C48-3AE6-46E8-FC2FD27059DD}"/>
              </a:ext>
            </a:extLst>
          </p:cNvPr>
          <p:cNvPicPr>
            <a:picLocks noChangeAspect="1"/>
          </p:cNvPicPr>
          <p:nvPr userDrawn="1"/>
        </p:nvPicPr>
        <p:blipFill>
          <a:blip r:embed="rId7"/>
          <a:srcRect/>
          <a:stretch/>
        </p:blipFill>
        <p:spPr>
          <a:xfrm>
            <a:off x="8669787" y="4587431"/>
            <a:ext cx="187863" cy="236344"/>
          </a:xfrm>
          <a:prstGeom prst="rect">
            <a:avLst/>
          </a:prstGeom>
        </p:spPr>
      </p:pic>
    </p:spTree>
    <p:extLst>
      <p:ext uri="{BB962C8B-B14F-4D97-AF65-F5344CB8AC3E}">
        <p14:creationId xmlns:p14="http://schemas.microsoft.com/office/powerpoint/2010/main" val="5636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40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60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80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52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ontent in box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6244604" cy="936719"/>
          </a:xfrm>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hasCustomPrompt="1"/>
          </p:nvPr>
        </p:nvSpPr>
        <p:spPr>
          <a:xfrm>
            <a:off x="846364"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8" name="Content Placeholder 2">
            <a:extLst>
              <a:ext uri="{FF2B5EF4-FFF2-40B4-BE49-F238E27FC236}">
                <a16:creationId xmlns:a16="http://schemas.microsoft.com/office/drawing/2014/main" id="{3A769C48-A534-D7C7-AAA3-B4E1EDC30FCA}"/>
              </a:ext>
            </a:extLst>
          </p:cNvPr>
          <p:cNvSpPr>
            <a:spLocks noGrp="1"/>
          </p:cNvSpPr>
          <p:nvPr>
            <p:ph sz="half" idx="14" hasCustomPrompt="1"/>
          </p:nvPr>
        </p:nvSpPr>
        <p:spPr>
          <a:xfrm>
            <a:off x="3448978" y="2538000"/>
            <a:ext cx="2610000" cy="4320000"/>
          </a:xfrm>
          <a:solidFill>
            <a:schemeClr val="accent2"/>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9" name="Content Placeholder 2">
            <a:extLst>
              <a:ext uri="{FF2B5EF4-FFF2-40B4-BE49-F238E27FC236}">
                <a16:creationId xmlns:a16="http://schemas.microsoft.com/office/drawing/2014/main" id="{AD5862DE-CA60-1A84-4916-97D025A87142}"/>
              </a:ext>
            </a:extLst>
          </p:cNvPr>
          <p:cNvSpPr>
            <a:spLocks noGrp="1"/>
          </p:cNvSpPr>
          <p:nvPr>
            <p:ph sz="half" idx="15" hasCustomPrompt="1"/>
          </p:nvPr>
        </p:nvSpPr>
        <p:spPr>
          <a:xfrm>
            <a:off x="6052256" y="2538000"/>
            <a:ext cx="2610000" cy="4320000"/>
          </a:xfrm>
          <a:solidFill>
            <a:schemeClr val="tx1"/>
          </a:solidFill>
        </p:spPr>
        <p:txBody>
          <a:bodyPr lIns="216000" tIns="360000" rIns="180000" bIns="180000"/>
          <a:lstStyle>
            <a:lvl1pPr marL="180000" indent="-180000">
              <a:buFontTx/>
              <a:buBlip>
                <a:blip r:embed="rId4">
                  <a:extLst>
                    <a:ext uri="{96DAC541-7B7A-43D3-8B79-37D633B846F1}">
                      <asvg:svgBlip xmlns:asvg="http://schemas.microsoft.com/office/drawing/2016/SVG/main" r:embed="rId5"/>
                    </a:ext>
                  </a:extLst>
                </a:blip>
              </a:buBlip>
              <a:defRPr>
                <a:solidFill>
                  <a:schemeClr val="bg1"/>
                </a:solidFill>
              </a:defRPr>
            </a:lvl1pPr>
            <a:lvl2pPr marL="360000" indent="-180000">
              <a:buFontTx/>
              <a:buBlip>
                <a:blip r:embed="rId4">
                  <a:extLst>
                    <a:ext uri="{96DAC541-7B7A-43D3-8B79-37D633B846F1}">
                      <asvg:svgBlip xmlns:asvg="http://schemas.microsoft.com/office/drawing/2016/SVG/main" r:embed="rId5"/>
                    </a:ext>
                  </a:extLst>
                </a:blip>
              </a:buBlip>
              <a:defRPr>
                <a:solidFill>
                  <a:schemeClr val="bg1"/>
                </a:solidFill>
              </a:defRPr>
            </a:lvl2pPr>
            <a:lvl3pPr marL="540000" indent="-180000">
              <a:buFontTx/>
              <a:buBlip>
                <a:blip r:embed="rId4">
                  <a:extLst>
                    <a:ext uri="{96DAC541-7B7A-43D3-8B79-37D633B846F1}">
                      <asvg:svgBlip xmlns:asvg="http://schemas.microsoft.com/office/drawing/2016/SVG/main" r:embed="rId5"/>
                    </a:ext>
                  </a:extLst>
                </a:blip>
              </a:buBlip>
              <a:defRPr>
                <a:solidFill>
                  <a:schemeClr val="bg1"/>
                </a:solidFill>
              </a:defRPr>
            </a:lvl3pPr>
            <a:lvl4pPr marL="720000" indent="-180000">
              <a:buFontTx/>
              <a:buBlip>
                <a:blip r:embed="rId4">
                  <a:extLst>
                    <a:ext uri="{96DAC541-7B7A-43D3-8B79-37D633B846F1}">
                      <asvg:svgBlip xmlns:asvg="http://schemas.microsoft.com/office/drawing/2016/SVG/main" r:embed="rId5"/>
                    </a:ext>
                  </a:extLst>
                </a:blip>
              </a:buBlip>
              <a:defRPr>
                <a:solidFill>
                  <a:schemeClr val="bg1"/>
                </a:solidFill>
              </a:defRPr>
            </a:lvl4pPr>
            <a:lvl5pPr marL="900000" indent="-180000">
              <a:buFontTx/>
              <a:buBlip>
                <a:blip r:embed="rId4">
                  <a:extLst>
                    <a:ext uri="{96DAC541-7B7A-43D3-8B79-37D633B846F1}">
                      <asvg:svgBlip xmlns:asvg="http://schemas.microsoft.com/office/drawing/2016/SVG/main" r:embed="rId5"/>
                    </a:ext>
                  </a:extLst>
                </a:blip>
              </a:buBlip>
              <a:defRPr>
                <a:solidFill>
                  <a:schemeClr val="bg1"/>
                </a:solidFill>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20" name="Content Placeholder 2">
            <a:extLst>
              <a:ext uri="{FF2B5EF4-FFF2-40B4-BE49-F238E27FC236}">
                <a16:creationId xmlns:a16="http://schemas.microsoft.com/office/drawing/2014/main" id="{253AA1B4-8936-06B5-5473-1EA785160F2A}"/>
              </a:ext>
            </a:extLst>
          </p:cNvPr>
          <p:cNvSpPr>
            <a:spLocks noGrp="1"/>
          </p:cNvSpPr>
          <p:nvPr>
            <p:ph sz="half" idx="16" hasCustomPrompt="1"/>
          </p:nvPr>
        </p:nvSpPr>
        <p:spPr>
          <a:xfrm>
            <a:off x="8662256"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Tree>
    <p:extLst>
      <p:ext uri="{BB962C8B-B14F-4D97-AF65-F5344CB8AC3E}">
        <p14:creationId xmlns:p14="http://schemas.microsoft.com/office/powerpoint/2010/main" val="428683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Quo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2496000" y="1980000"/>
            <a:ext cx="7200000" cy="2700000"/>
          </a:xfrm>
        </p:spPr>
        <p:txBody>
          <a:bodyPr anchor="ctr" anchorCtr="0">
            <a:noAutofit/>
          </a:bodyPr>
          <a:lstStyle>
            <a:lvl1pP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18. januar 2023</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sp>
        <p:nvSpPr>
          <p:cNvPr id="8" name="Text Placeholder 27">
            <a:extLst>
              <a:ext uri="{FF2B5EF4-FFF2-40B4-BE49-F238E27FC236}">
                <a16:creationId xmlns:a16="http://schemas.microsoft.com/office/drawing/2014/main" id="{3821F1AF-6391-68F9-D858-620A8D9003F0}"/>
              </a:ext>
            </a:extLst>
          </p:cNvPr>
          <p:cNvSpPr>
            <a:spLocks noGrp="1"/>
          </p:cNvSpPr>
          <p:nvPr>
            <p:ph type="body" sz="quarter" idx="13" hasCustomPrompt="1"/>
          </p:nvPr>
        </p:nvSpPr>
        <p:spPr>
          <a:xfrm>
            <a:off x="838200" y="245329"/>
            <a:ext cx="1457325" cy="187325"/>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10" name="Object 4" descr="preencoded.png">
            <a:extLst>
              <a:ext uri="{FF2B5EF4-FFF2-40B4-BE49-F238E27FC236}">
                <a16:creationId xmlns:a16="http://schemas.microsoft.com/office/drawing/2014/main" id="{D2E06782-92E3-4C4D-03C8-DC176F353916}"/>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47141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ont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2999995" y="3892042"/>
            <a:ext cx="4259547" cy="1440000"/>
          </a:xfrm>
        </p:spPr>
        <p:txBody>
          <a:bodyPr/>
          <a:lstStyle>
            <a:lvl1pPr>
              <a:lnSpc>
                <a:spcPts val="2200"/>
              </a:lnSpc>
              <a:defRPr/>
            </a:lvl1pPr>
            <a:lvl2pPr marL="0" indent="-360000">
              <a:lnSpc>
                <a:spcPts val="2200"/>
              </a:lnSpc>
              <a:buFontTx/>
              <a:buBlip>
                <a:blip r:embed="rId2">
                  <a:extLst>
                    <a:ext uri="{96DAC541-7B7A-43D3-8B79-37D633B846F1}">
                      <asvg:svgBlip xmlns:asvg="http://schemas.microsoft.com/office/drawing/2016/SVG/main" r:embed="rId3"/>
                    </a:ext>
                  </a:extLst>
                </a:blip>
              </a:buBlip>
              <a:defRPr/>
            </a:lvl2pPr>
            <a:lvl3pPr marL="0" indent="-360000">
              <a:lnSpc>
                <a:spcPts val="2200"/>
              </a:lnSpc>
              <a:buSzPct val="130000"/>
              <a:buFontTx/>
              <a:buBlip>
                <a:blip r:embed="rId4">
                  <a:extLst>
                    <a:ext uri="{96DAC541-7B7A-43D3-8B79-37D633B846F1}">
                      <asvg:svgBlip xmlns:asvg="http://schemas.microsoft.com/office/drawing/2016/SVG/main" r:embed="rId5"/>
                    </a:ext>
                  </a:extLst>
                </a:blip>
              </a:buBlip>
              <a:defRPr/>
            </a:lvl3pPr>
            <a:lvl4pPr marL="0" indent="-360000">
              <a:lnSpc>
                <a:spcPts val="2200"/>
              </a:lnSpc>
              <a:defRPr/>
            </a:lvl4pPr>
            <a:lvl5pPr marL="0" indent="-360000">
              <a:lnSpc>
                <a:spcPts val="22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2998797" y="3424419"/>
            <a:ext cx="4259547" cy="463070"/>
          </a:xfrm>
        </p:spPr>
        <p:txBody>
          <a:bodyPr anchor="b"/>
          <a:lstStyle>
            <a:lvl1pPr marL="0" indent="0">
              <a:lnSpc>
                <a:spcPts val="2800"/>
              </a:lnSpc>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Picture Placeholder 9">
            <a:extLst>
              <a:ext uri="{FF2B5EF4-FFF2-40B4-BE49-F238E27FC236}">
                <a16:creationId xmlns:a16="http://schemas.microsoft.com/office/drawing/2014/main" id="{C484E1AE-3316-7324-C33E-EBA690FA916A}"/>
              </a:ext>
            </a:extLst>
          </p:cNvPr>
          <p:cNvSpPr>
            <a:spLocks noGrp="1"/>
          </p:cNvSpPr>
          <p:nvPr>
            <p:ph type="pic" sz="quarter" idx="14"/>
          </p:nvPr>
        </p:nvSpPr>
        <p:spPr>
          <a:xfrm>
            <a:off x="839787" y="3420475"/>
            <a:ext cx="1924039" cy="1924039"/>
          </a:xfrm>
          <a:prstGeom prst="ellipse">
            <a:avLst/>
          </a:prstGeom>
          <a:pattFill prst="pct60">
            <a:fgClr>
              <a:srgbClr val="EFEFF3"/>
            </a:fgClr>
            <a:bgClr>
              <a:schemeClr val="bg1"/>
            </a:bgClr>
          </a:pattFill>
        </p:spPr>
        <p:txBody>
          <a:bodyPr anchor="ctr" anchorCtr="0"/>
          <a:lstStyle>
            <a:lvl1pPr marL="0" indent="0" algn="ctr">
              <a:buNone/>
              <a:defRPr/>
            </a:lvl1pPr>
          </a:lstStyle>
          <a:p>
            <a:endParaRPr lang="da-DK" dirty="0"/>
          </a:p>
        </p:txBody>
      </p:sp>
    </p:spTree>
    <p:extLst>
      <p:ext uri="{BB962C8B-B14F-4D97-AF65-F5344CB8AC3E}">
        <p14:creationId xmlns:p14="http://schemas.microsoft.com/office/powerpoint/2010/main" val="395938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p:nvPr>
        </p:nvSpPr>
        <p:spPr>
          <a:xfrm>
            <a:off x="839788" y="1368000"/>
            <a:ext cx="3932237" cy="1600200"/>
          </a:xfrm>
        </p:spPr>
        <p:txBody>
          <a:bodyPr anchor="t" anchorCtr="0"/>
          <a:lstStyle>
            <a:lvl1pPr>
              <a:defRPr sz="3200"/>
            </a:lvl1pPr>
          </a:lstStyle>
          <a:p>
            <a:r>
              <a:rPr lang="en-GB"/>
              <a:t>Click to edit Master title style</a:t>
            </a:r>
            <a:endParaRPr lang="da-DK"/>
          </a:p>
        </p:txBody>
      </p:sp>
      <p:sp>
        <p:nvSpPr>
          <p:cNvPr id="3" name="Content Placeholder 2">
            <a:extLst>
              <a:ext uri="{FF2B5EF4-FFF2-40B4-BE49-F238E27FC236}">
                <a16:creationId xmlns:a16="http://schemas.microsoft.com/office/drawing/2014/main" id="{5578E029-33E7-8FA2-1B2C-9A82A9856F6D}"/>
              </a:ext>
            </a:extLst>
          </p:cNvPr>
          <p:cNvSpPr>
            <a:spLocks noGrp="1"/>
          </p:cNvSpPr>
          <p:nvPr>
            <p:ph idx="1"/>
          </p:nvPr>
        </p:nvSpPr>
        <p:spPr>
          <a:xfrm>
            <a:off x="5183188" y="3348000"/>
            <a:ext cx="6172200" cy="2513050"/>
          </a:xfrm>
        </p:spPr>
        <p:txBody>
          <a:bodyPr/>
          <a:lstStyle>
            <a:lvl1pPr>
              <a:lnSpc>
                <a:spcPts val="1800"/>
              </a:lnSpc>
              <a:defRPr sz="1200" baseline="0"/>
            </a:lvl1pPr>
            <a:lvl2pPr>
              <a:lnSpc>
                <a:spcPts val="1800"/>
              </a:lnSpc>
              <a:defRPr sz="1200" baseline="0"/>
            </a:lvl2pPr>
            <a:lvl3pPr>
              <a:lnSpc>
                <a:spcPts val="1800"/>
              </a:lnSpc>
              <a:defRPr sz="1200" baseline="0"/>
            </a:lvl3pPr>
            <a:lvl4pPr>
              <a:lnSpc>
                <a:spcPts val="1800"/>
              </a:lnSpc>
              <a:defRPr sz="1200" baseline="0"/>
            </a:lvl4pPr>
            <a:lvl5pPr>
              <a:lnSpc>
                <a:spcPts val="1800"/>
              </a:lnSpc>
              <a:defRPr sz="1200" baseline="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Text Placeholder 3">
            <a:extLst>
              <a:ext uri="{FF2B5EF4-FFF2-40B4-BE49-F238E27FC236}">
                <a16:creationId xmlns:a16="http://schemas.microsoft.com/office/drawing/2014/main" id="{B8520A74-6545-6338-305A-BEEDA44F7603}"/>
              </a:ext>
            </a:extLst>
          </p:cNvPr>
          <p:cNvSpPr>
            <a:spLocks noGrp="1"/>
          </p:cNvSpPr>
          <p:nvPr>
            <p:ph type="body" sz="half" idx="2"/>
          </p:nvPr>
        </p:nvSpPr>
        <p:spPr>
          <a:xfrm>
            <a:off x="846000" y="3348000"/>
            <a:ext cx="3932237" cy="2513050"/>
          </a:xfrm>
        </p:spPr>
        <p:txBody>
          <a:bodyPr anchor="t" anchorCtr="0"/>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p>
            <a:fld id="{8548A973-7624-4F4F-9921-E3A1FFC20EA6}" type="datetime2">
              <a:rPr lang="da-DK" smtClean="0"/>
              <a:t>18. januar 2023</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8" name="Text Placeholder 7">
            <a:extLst>
              <a:ext uri="{FF2B5EF4-FFF2-40B4-BE49-F238E27FC236}">
                <a16:creationId xmlns:a16="http://schemas.microsoft.com/office/drawing/2014/main" id="{E5940CD5-4923-F62F-A0C4-F3E4BB94423B}"/>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830166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838200" y="2628900"/>
            <a:ext cx="10494364" cy="1600200"/>
          </a:xfrm>
        </p:spPr>
        <p:txBody>
          <a:bodyPr anchor="ctr" anchorCtr="0"/>
          <a:lstStyle>
            <a:lvl1pPr algn="ctr">
              <a:defRPr sz="4000">
                <a:latin typeface="Telegraf" pitchFamily="2" charset="77"/>
              </a:defRPr>
            </a:lvl1pPr>
          </a:lstStyle>
          <a:p>
            <a:r>
              <a:rPr lang="en-GB" dirty="0"/>
              <a:t>Insert </a:t>
            </a:r>
            <a:r>
              <a:rPr lang="en-GB" dirty="0" err="1"/>
              <a:t>titel</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18. januar 2023</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a:t>
            </a:fld>
            <a:endParaRPr lang="da-DK"/>
          </a:p>
        </p:txBody>
      </p:sp>
    </p:spTree>
    <p:extLst>
      <p:ext uri="{BB962C8B-B14F-4D97-AF65-F5344CB8AC3E}">
        <p14:creationId xmlns:p14="http://schemas.microsoft.com/office/powerpoint/2010/main" val="831010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2848131" y="2628900"/>
            <a:ext cx="8079699" cy="1600200"/>
          </a:xfrm>
        </p:spPr>
        <p:txBody>
          <a:bodyPr anchor="ctr" anchorCtr="0"/>
          <a:lstStyle>
            <a:lvl1pPr algn="l">
              <a:defRPr sz="2800">
                <a:latin typeface="Telegraf" pitchFamily="2" charset="77"/>
              </a:defRPr>
            </a:lvl1pPr>
          </a:lstStyle>
          <a:p>
            <a:r>
              <a:rPr lang="en-GB" dirty="0"/>
              <a:t>Insert argument</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18. januar 2023</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a:t>
            </a:fld>
            <a:endParaRPr lang="da-DK"/>
          </a:p>
        </p:txBody>
      </p:sp>
      <p:sp>
        <p:nvSpPr>
          <p:cNvPr id="4" name="Pladsholder til indhold 3">
            <a:extLst>
              <a:ext uri="{FF2B5EF4-FFF2-40B4-BE49-F238E27FC236}">
                <a16:creationId xmlns:a16="http://schemas.microsoft.com/office/drawing/2014/main" id="{B5B8C8CA-DD01-6340-A0AD-1CC6B280D369}"/>
              </a:ext>
            </a:extLst>
          </p:cNvPr>
          <p:cNvSpPr>
            <a:spLocks noGrp="1"/>
          </p:cNvSpPr>
          <p:nvPr>
            <p:ph sz="quarter" idx="13" hasCustomPrompt="1"/>
          </p:nvPr>
        </p:nvSpPr>
        <p:spPr>
          <a:xfrm>
            <a:off x="1058779" y="2628901"/>
            <a:ext cx="1558254" cy="1600200"/>
          </a:xfrm>
        </p:spPr>
        <p:txBody>
          <a:bodyPr/>
          <a:lstStyle/>
          <a:p>
            <a:pPr lvl="0"/>
            <a:r>
              <a:rPr lang="da-DK" dirty="0"/>
              <a:t>ikon</a:t>
            </a:r>
          </a:p>
        </p:txBody>
      </p:sp>
    </p:spTree>
    <p:extLst>
      <p:ext uri="{BB962C8B-B14F-4D97-AF65-F5344CB8AC3E}">
        <p14:creationId xmlns:p14="http://schemas.microsoft.com/office/powerpoint/2010/main" val="74734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_Section Header">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5A6D-A29B-780A-548D-FB190E2E49B8}"/>
              </a:ext>
            </a:extLst>
          </p:cNvPr>
          <p:cNvSpPr>
            <a:spLocks noGrp="1"/>
          </p:cNvSpPr>
          <p:nvPr>
            <p:ph type="title" hasCustomPrompt="1"/>
          </p:nvPr>
        </p:nvSpPr>
        <p:spPr>
          <a:xfrm>
            <a:off x="846000" y="1440000"/>
            <a:ext cx="9144000" cy="810000"/>
          </a:xfrm>
        </p:spPr>
        <p:txBody>
          <a:bodyPr anchor="t" anchorCtr="0">
            <a:noAutofit/>
          </a:bodyPr>
          <a:lstStyle>
            <a:lvl1pPr>
              <a:lnSpc>
                <a:spcPts val="8000"/>
              </a:lnSpc>
              <a:defRPr sz="7000" b="1" i="0" cap="all" baseline="0">
                <a:solidFill>
                  <a:schemeClr val="bg1"/>
                </a:solidFill>
              </a:defRPr>
            </a:lvl1pPr>
          </a:lstStyle>
          <a:p>
            <a:r>
              <a:rPr lang="en-GB" dirty="0" err="1"/>
              <a:t>ChAPTER</a:t>
            </a:r>
            <a:r>
              <a:rPr lang="en-GB" dirty="0"/>
              <a:t> NO</a:t>
            </a:r>
            <a:endParaRPr lang="da-DK" dirty="0"/>
          </a:p>
        </p:txBody>
      </p:sp>
      <p:sp>
        <p:nvSpPr>
          <p:cNvPr id="3" name="Text Placeholder 2">
            <a:extLst>
              <a:ext uri="{FF2B5EF4-FFF2-40B4-BE49-F238E27FC236}">
                <a16:creationId xmlns:a16="http://schemas.microsoft.com/office/drawing/2014/main" id="{CCA05F2F-3BB2-95BA-2919-F6FFA36D4BD8}"/>
              </a:ext>
            </a:extLst>
          </p:cNvPr>
          <p:cNvSpPr>
            <a:spLocks noGrp="1"/>
          </p:cNvSpPr>
          <p:nvPr>
            <p:ph type="body" idx="1" hasCustomPrompt="1"/>
          </p:nvPr>
        </p:nvSpPr>
        <p:spPr>
          <a:xfrm>
            <a:off x="846000" y="2340000"/>
            <a:ext cx="9144000" cy="810000"/>
          </a:xfrm>
        </p:spPr>
        <p:txBody>
          <a:bodyPr anchor="t" anchorCtr="0">
            <a:noAutofit/>
          </a:bodyPr>
          <a:lstStyle>
            <a:lvl1pPr marL="0" indent="0">
              <a:lnSpc>
                <a:spcPts val="8000"/>
              </a:lnSpc>
              <a:buNone/>
              <a:defRPr sz="7000" b="1" i="0" cap="all" baseline="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CHAPTER HEADING</a:t>
            </a:r>
          </a:p>
        </p:txBody>
      </p:sp>
      <p:sp>
        <p:nvSpPr>
          <p:cNvPr id="4" name="Date Placeholder 3">
            <a:extLst>
              <a:ext uri="{FF2B5EF4-FFF2-40B4-BE49-F238E27FC236}">
                <a16:creationId xmlns:a16="http://schemas.microsoft.com/office/drawing/2014/main" id="{1F5A35A9-EB03-E1BF-CCA2-B478BEBCD770}"/>
              </a:ext>
            </a:extLst>
          </p:cNvPr>
          <p:cNvSpPr>
            <a:spLocks noGrp="1"/>
          </p:cNvSpPr>
          <p:nvPr>
            <p:ph type="dt" sz="half" idx="10"/>
          </p:nvPr>
        </p:nvSpPr>
        <p:spPr/>
        <p:txBody>
          <a:bodyPr/>
          <a:lstStyle/>
          <a:p>
            <a:fld id="{8448093C-F366-C24E-AA10-6FDB0B1E12DA}" type="datetime2">
              <a:rPr lang="da-DK" smtClean="0"/>
              <a:t>18. januar 2023</a:t>
            </a:fld>
            <a:endParaRPr lang="da-DK"/>
          </a:p>
        </p:txBody>
      </p:sp>
      <p:sp>
        <p:nvSpPr>
          <p:cNvPr id="5" name="Footer Placeholder 4">
            <a:extLst>
              <a:ext uri="{FF2B5EF4-FFF2-40B4-BE49-F238E27FC236}">
                <a16:creationId xmlns:a16="http://schemas.microsoft.com/office/drawing/2014/main" id="{67E73A8A-9814-FFC8-48E1-BA8477B38A2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892EDD01-E19E-BB30-7492-D6E908900A96}"/>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sp>
        <p:nvSpPr>
          <p:cNvPr id="10" name="Object21">
            <a:extLst>
              <a:ext uri="{FF2B5EF4-FFF2-40B4-BE49-F238E27FC236}">
                <a16:creationId xmlns:a16="http://schemas.microsoft.com/office/drawing/2014/main" id="{09DA315D-76B3-6024-E155-A769EA6591E0}"/>
              </a:ext>
            </a:extLst>
          </p:cNvPr>
          <p:cNvSpPr/>
          <p:nvPr userDrawn="1"/>
        </p:nvSpPr>
        <p:spPr>
          <a:xfrm>
            <a:off x="1133383" y="5499934"/>
            <a:ext cx="917243" cy="358553"/>
          </a:xfrm>
          <a:prstGeom prst="rect">
            <a:avLst/>
          </a:prstGeom>
          <a:noFill/>
          <a:ln/>
        </p:spPr>
        <p:txBody>
          <a:bodyPr wrap="square" lIns="0" tIns="0" rIns="0" bIns="0" rtlCol="0" anchor="ctr"/>
          <a:lstStyle/>
          <a:p>
            <a:pPr algn="ctr">
              <a:lnSpc>
                <a:spcPts val="155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Attraction</a:t>
            </a:r>
            <a:endParaRPr lang="en-US" sz="1300" spc="20" baseline="0" dirty="0">
              <a:latin typeface="Arial" panose="020B0604020202020204" pitchFamily="34" charset="0"/>
              <a:cs typeface="Arial" panose="020B0604020202020204" pitchFamily="34" charset="0"/>
            </a:endParaRPr>
          </a:p>
        </p:txBody>
      </p:sp>
      <p:pic>
        <p:nvPicPr>
          <p:cNvPr id="12" name="Object 3">
            <a:extLst>
              <a:ext uri="{FF2B5EF4-FFF2-40B4-BE49-F238E27FC236}">
                <a16:creationId xmlns:a16="http://schemas.microsoft.com/office/drawing/2014/main" id="{9F276EFB-FAED-3960-1327-681F062A24C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8167266" y="4924920"/>
            <a:ext cx="648000" cy="648000"/>
          </a:xfrm>
          <a:prstGeom prst="rect">
            <a:avLst/>
          </a:prstGeom>
        </p:spPr>
      </p:pic>
      <p:pic>
        <p:nvPicPr>
          <p:cNvPr id="13" name="Object 4">
            <a:extLst>
              <a:ext uri="{FF2B5EF4-FFF2-40B4-BE49-F238E27FC236}">
                <a16:creationId xmlns:a16="http://schemas.microsoft.com/office/drawing/2014/main" id="{A2614B60-DCF7-8DB8-F44A-899BAD1B87BA}"/>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6373675" y="4924920"/>
            <a:ext cx="648000" cy="648000"/>
          </a:xfrm>
          <a:prstGeom prst="rect">
            <a:avLst/>
          </a:prstGeom>
        </p:spPr>
      </p:pic>
      <p:pic>
        <p:nvPicPr>
          <p:cNvPr id="14" name="Object 5">
            <a:extLst>
              <a:ext uri="{FF2B5EF4-FFF2-40B4-BE49-F238E27FC236}">
                <a16:creationId xmlns:a16="http://schemas.microsoft.com/office/drawing/2014/main" id="{4F86A87E-C29E-1942-66A2-CC2C4284972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4605198" y="4924920"/>
            <a:ext cx="648000" cy="648000"/>
          </a:xfrm>
          <a:prstGeom prst="rect">
            <a:avLst/>
          </a:prstGeom>
        </p:spPr>
      </p:pic>
      <p:pic>
        <p:nvPicPr>
          <p:cNvPr id="15" name="Object 6">
            <a:extLst>
              <a:ext uri="{FF2B5EF4-FFF2-40B4-BE49-F238E27FC236}">
                <a16:creationId xmlns:a16="http://schemas.microsoft.com/office/drawing/2014/main" id="{1BCCCA81-9068-981C-5C52-17DBA4AFAC25}"/>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9790812" y="4924920"/>
            <a:ext cx="648000" cy="648000"/>
          </a:xfrm>
          <a:prstGeom prst="rect">
            <a:avLst/>
          </a:prstGeom>
        </p:spPr>
      </p:pic>
      <p:pic>
        <p:nvPicPr>
          <p:cNvPr id="16" name="Object 7" descr="preencoded.png">
            <a:extLst>
              <a:ext uri="{FF2B5EF4-FFF2-40B4-BE49-F238E27FC236}">
                <a16:creationId xmlns:a16="http://schemas.microsoft.com/office/drawing/2014/main" id="{E8095FA1-23F7-63E0-C8F3-4CA389DB9EB6}"/>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838200" y="6031930"/>
            <a:ext cx="10496550" cy="69850"/>
          </a:xfrm>
          <a:prstGeom prst="rect">
            <a:avLst/>
          </a:prstGeom>
        </p:spPr>
      </p:pic>
      <p:pic>
        <p:nvPicPr>
          <p:cNvPr id="17" name="Object 8" descr="preencoded.png">
            <a:extLst>
              <a:ext uri="{FF2B5EF4-FFF2-40B4-BE49-F238E27FC236}">
                <a16:creationId xmlns:a16="http://schemas.microsoft.com/office/drawing/2014/main" id="{620FFAD9-BBF7-3106-B972-77C4653DCFC7}"/>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290300" y="5917630"/>
            <a:ext cx="69850" cy="304800"/>
          </a:xfrm>
          <a:prstGeom prst="rect">
            <a:avLst/>
          </a:prstGeom>
        </p:spPr>
      </p:pic>
      <p:pic>
        <p:nvPicPr>
          <p:cNvPr id="18" name="Object 11">
            <a:extLst>
              <a:ext uri="{FF2B5EF4-FFF2-40B4-BE49-F238E27FC236}">
                <a16:creationId xmlns:a16="http://schemas.microsoft.com/office/drawing/2014/main" id="{5622B7ED-18ED-D010-CBE7-A471D8E42B79}"/>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2884056" y="4924920"/>
            <a:ext cx="648000" cy="648000"/>
          </a:xfrm>
          <a:prstGeom prst="rect">
            <a:avLst/>
          </a:prstGeom>
        </p:spPr>
      </p:pic>
      <p:pic>
        <p:nvPicPr>
          <p:cNvPr id="20" name="Object 2">
            <a:extLst>
              <a:ext uri="{FF2B5EF4-FFF2-40B4-BE49-F238E27FC236}">
                <a16:creationId xmlns:a16="http://schemas.microsoft.com/office/drawing/2014/main" id="{D04D0E2B-97F9-68E7-AD0D-9D3BCC3437AF}"/>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273310" y="4925597"/>
            <a:ext cx="648000" cy="648000"/>
          </a:xfrm>
          <a:prstGeom prst="rect">
            <a:avLst/>
          </a:prstGeom>
        </p:spPr>
      </p:pic>
      <p:sp>
        <p:nvSpPr>
          <p:cNvPr id="22" name="Object13">
            <a:extLst>
              <a:ext uri="{FF2B5EF4-FFF2-40B4-BE49-F238E27FC236}">
                <a16:creationId xmlns:a16="http://schemas.microsoft.com/office/drawing/2014/main" id="{77ACAC38-52C8-7401-08DD-0AB987598DF4}"/>
              </a:ext>
            </a:extLst>
          </p:cNvPr>
          <p:cNvSpPr/>
          <p:nvPr userDrawn="1"/>
        </p:nvSpPr>
        <p:spPr>
          <a:xfrm>
            <a:off x="260985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Recruitment</a:t>
            </a:r>
            <a:endParaRPr lang="en-US" sz="1300" spc="20" baseline="0" dirty="0">
              <a:latin typeface="Arial" panose="020B0604020202020204" pitchFamily="34" charset="0"/>
              <a:cs typeface="Arial" panose="020B0604020202020204" pitchFamily="34" charset="0"/>
            </a:endParaRPr>
          </a:p>
        </p:txBody>
      </p:sp>
      <p:sp>
        <p:nvSpPr>
          <p:cNvPr id="23" name="Object14">
            <a:extLst>
              <a:ext uri="{FF2B5EF4-FFF2-40B4-BE49-F238E27FC236}">
                <a16:creationId xmlns:a16="http://schemas.microsoft.com/office/drawing/2014/main" id="{ADE5F49D-A2E9-9BEF-6EAF-0A52CCDEAE5E}"/>
              </a:ext>
            </a:extLst>
          </p:cNvPr>
          <p:cNvSpPr/>
          <p:nvPr userDrawn="1"/>
        </p:nvSpPr>
        <p:spPr>
          <a:xfrm>
            <a:off x="7908070" y="5444000"/>
            <a:ext cx="1179681"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Retention</a:t>
            </a:r>
            <a:endParaRPr lang="en-US" sz="1300" spc="20" baseline="0" dirty="0">
              <a:latin typeface="Arial" panose="020B0604020202020204" pitchFamily="34" charset="0"/>
              <a:cs typeface="Arial" panose="020B0604020202020204" pitchFamily="34" charset="0"/>
            </a:endParaRPr>
          </a:p>
        </p:txBody>
      </p:sp>
      <p:sp>
        <p:nvSpPr>
          <p:cNvPr id="24" name="Object15">
            <a:extLst>
              <a:ext uri="{FF2B5EF4-FFF2-40B4-BE49-F238E27FC236}">
                <a16:creationId xmlns:a16="http://schemas.microsoft.com/office/drawing/2014/main" id="{C7F44930-4740-DE8B-1FCA-75DA37A329E9}"/>
              </a:ext>
            </a:extLst>
          </p:cNvPr>
          <p:cNvSpPr/>
          <p:nvPr userDrawn="1"/>
        </p:nvSpPr>
        <p:spPr>
          <a:xfrm>
            <a:off x="612083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Development</a:t>
            </a:r>
            <a:endParaRPr lang="en-US" sz="1300" spc="20" baseline="0" dirty="0">
              <a:latin typeface="Arial" panose="020B0604020202020204" pitchFamily="34" charset="0"/>
              <a:cs typeface="Arial" panose="020B0604020202020204" pitchFamily="34" charset="0"/>
            </a:endParaRPr>
          </a:p>
        </p:txBody>
      </p:sp>
      <p:sp>
        <p:nvSpPr>
          <p:cNvPr id="25" name="Object16">
            <a:extLst>
              <a:ext uri="{FF2B5EF4-FFF2-40B4-BE49-F238E27FC236}">
                <a16:creationId xmlns:a16="http://schemas.microsoft.com/office/drawing/2014/main" id="{0405CDC0-AEA5-1FCC-3F02-6AEA0DBF6684}"/>
              </a:ext>
            </a:extLst>
          </p:cNvPr>
          <p:cNvSpPr/>
          <p:nvPr userDrawn="1"/>
        </p:nvSpPr>
        <p:spPr>
          <a:xfrm>
            <a:off x="433359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Onboarding</a:t>
            </a:r>
            <a:endParaRPr lang="en-US" sz="1300" spc="20" baseline="0" dirty="0">
              <a:latin typeface="Arial" panose="020B0604020202020204" pitchFamily="34" charset="0"/>
              <a:cs typeface="Arial" panose="020B0604020202020204" pitchFamily="34" charset="0"/>
            </a:endParaRPr>
          </a:p>
        </p:txBody>
      </p:sp>
      <p:sp>
        <p:nvSpPr>
          <p:cNvPr id="26" name="Object17">
            <a:extLst>
              <a:ext uri="{FF2B5EF4-FFF2-40B4-BE49-F238E27FC236}">
                <a16:creationId xmlns:a16="http://schemas.microsoft.com/office/drawing/2014/main" id="{535DD5E0-3E13-DF3B-F062-B25E3A887096}"/>
              </a:ext>
            </a:extLst>
          </p:cNvPr>
          <p:cNvSpPr/>
          <p:nvPr userDrawn="1"/>
        </p:nvSpPr>
        <p:spPr>
          <a:xfrm>
            <a:off x="951116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Offboarding</a:t>
            </a:r>
            <a:endParaRPr lang="en-US" sz="1300" spc="20" baseline="0" dirty="0">
              <a:latin typeface="Arial" panose="020B0604020202020204" pitchFamily="34" charset="0"/>
              <a:cs typeface="Arial" panose="020B0604020202020204" pitchFamily="34" charset="0"/>
            </a:endParaRPr>
          </a:p>
        </p:txBody>
      </p:sp>
      <p:sp>
        <p:nvSpPr>
          <p:cNvPr id="28" name="Text Placeholder 27">
            <a:extLst>
              <a:ext uri="{FF2B5EF4-FFF2-40B4-BE49-F238E27FC236}">
                <a16:creationId xmlns:a16="http://schemas.microsoft.com/office/drawing/2014/main" id="{76A9B5CF-A03C-B789-B4B8-7D351E301B78}"/>
              </a:ext>
            </a:extLst>
          </p:cNvPr>
          <p:cNvSpPr>
            <a:spLocks noGrp="1"/>
          </p:cNvSpPr>
          <p:nvPr>
            <p:ph type="body" sz="quarter" idx="13" hasCustomPrompt="1"/>
          </p:nvPr>
        </p:nvSpPr>
        <p:spPr>
          <a:xfrm>
            <a:off x="838200" y="252000"/>
            <a:ext cx="1440000" cy="180000"/>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9" name="Graphic 8">
            <a:extLst>
              <a:ext uri="{FF2B5EF4-FFF2-40B4-BE49-F238E27FC236}">
                <a16:creationId xmlns:a16="http://schemas.microsoft.com/office/drawing/2014/main" id="{838E7D7F-D4DB-73BE-5AEA-17063BCCC452}"/>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1555148" y="229550"/>
            <a:ext cx="450000" cy="450000"/>
          </a:xfrm>
          <a:prstGeom prst="rect">
            <a:avLst/>
          </a:prstGeom>
        </p:spPr>
      </p:pic>
      <p:pic>
        <p:nvPicPr>
          <p:cNvPr id="29" name="Object 4" descr="preencoded.png">
            <a:extLst>
              <a:ext uri="{FF2B5EF4-FFF2-40B4-BE49-F238E27FC236}">
                <a16:creationId xmlns:a16="http://schemas.microsoft.com/office/drawing/2014/main" id="{2A22AE10-C4B5-F368-6FB7-CFD3122F3A97}"/>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3807193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F921-42AA-0020-ECEC-43FEA2883350}"/>
              </a:ext>
            </a:extLst>
          </p:cNvPr>
          <p:cNvSpPr>
            <a:spLocks noGrp="1"/>
          </p:cNvSpPr>
          <p:nvPr>
            <p:ph type="title"/>
          </p:nvPr>
        </p:nvSpPr>
        <p:spPr>
          <a:xfrm>
            <a:off x="839788" y="1368000"/>
            <a:ext cx="3932237" cy="1600200"/>
          </a:xfrm>
        </p:spPr>
        <p:txBody>
          <a:bodyPr anchor="b"/>
          <a:lstStyle>
            <a:lvl1pPr>
              <a:defRPr sz="3200"/>
            </a:lvl1pPr>
          </a:lstStyle>
          <a:p>
            <a:r>
              <a:rPr lang="en-GB"/>
              <a:t>Click to edit Master title style</a:t>
            </a:r>
            <a:endParaRPr lang="da-DK"/>
          </a:p>
        </p:txBody>
      </p:sp>
      <p:sp>
        <p:nvSpPr>
          <p:cNvPr id="3" name="Picture Placeholder 2">
            <a:extLst>
              <a:ext uri="{FF2B5EF4-FFF2-40B4-BE49-F238E27FC236}">
                <a16:creationId xmlns:a16="http://schemas.microsoft.com/office/drawing/2014/main" id="{23F4DB7B-9199-D844-CB51-ECAA170003AA}"/>
              </a:ext>
            </a:extLst>
          </p:cNvPr>
          <p:cNvSpPr>
            <a:spLocks noGrp="1"/>
          </p:cNvSpPr>
          <p:nvPr>
            <p:ph type="pic" idx="1" hasCustomPrompt="1"/>
          </p:nvPr>
        </p:nvSpPr>
        <p:spPr>
          <a:xfrm>
            <a:off x="5183188" y="452320"/>
            <a:ext cx="6172200" cy="6405679"/>
          </a:xfrm>
          <a:pattFill prst="pct40">
            <a:fgClr>
              <a:srgbClr val="EFEFF3"/>
            </a:fgClr>
            <a:bgClr>
              <a:schemeClr val="bg1"/>
            </a:bgClr>
          </a:patt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err="1"/>
              <a:t>Insert</a:t>
            </a:r>
            <a:r>
              <a:rPr lang="da-DK" dirty="0"/>
              <a:t> </a:t>
            </a:r>
            <a:r>
              <a:rPr lang="da-DK" dirty="0" err="1"/>
              <a:t>picture</a:t>
            </a:r>
            <a:endParaRPr lang="da-DK" dirty="0"/>
          </a:p>
        </p:txBody>
      </p:sp>
      <p:sp>
        <p:nvSpPr>
          <p:cNvPr id="4" name="Text Placeholder 3">
            <a:extLst>
              <a:ext uri="{FF2B5EF4-FFF2-40B4-BE49-F238E27FC236}">
                <a16:creationId xmlns:a16="http://schemas.microsoft.com/office/drawing/2014/main" id="{B9CC4E3A-72C5-5617-18EF-A3C836C13466}"/>
              </a:ext>
            </a:extLst>
          </p:cNvPr>
          <p:cNvSpPr>
            <a:spLocks noGrp="1"/>
          </p:cNvSpPr>
          <p:nvPr>
            <p:ph type="body" sz="half" idx="2"/>
          </p:nvPr>
        </p:nvSpPr>
        <p:spPr>
          <a:xfrm>
            <a:off x="846000" y="3348000"/>
            <a:ext cx="3932237" cy="2513050"/>
          </a:xfrm>
        </p:spPr>
        <p:txBody>
          <a:bodyPr/>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CD25DE-1064-7ABF-7B2A-CEB0738DB987}"/>
              </a:ext>
            </a:extLst>
          </p:cNvPr>
          <p:cNvSpPr>
            <a:spLocks noGrp="1"/>
          </p:cNvSpPr>
          <p:nvPr>
            <p:ph type="dt" sz="half" idx="10"/>
          </p:nvPr>
        </p:nvSpPr>
        <p:spPr/>
        <p:txBody>
          <a:bodyPr/>
          <a:lstStyle/>
          <a:p>
            <a:fld id="{5654E360-6A11-944A-89E7-8E5BBB84148F}" type="datetime2">
              <a:rPr lang="da-DK" smtClean="0"/>
              <a:t>18. januar 2023</a:t>
            </a:fld>
            <a:endParaRPr lang="da-DK"/>
          </a:p>
        </p:txBody>
      </p:sp>
      <p:sp>
        <p:nvSpPr>
          <p:cNvPr id="6" name="Footer Placeholder 5">
            <a:extLst>
              <a:ext uri="{FF2B5EF4-FFF2-40B4-BE49-F238E27FC236}">
                <a16:creationId xmlns:a16="http://schemas.microsoft.com/office/drawing/2014/main" id="{04B2EDDB-411C-40B0-26CF-3C68E349A27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ADDA940-70A9-5553-5B4D-3CA58990D854}"/>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8" name="Text Placeholder 7">
            <a:extLst>
              <a:ext uri="{FF2B5EF4-FFF2-40B4-BE49-F238E27FC236}">
                <a16:creationId xmlns:a16="http://schemas.microsoft.com/office/drawing/2014/main" id="{C6EC2D51-3D70-1425-15E6-CA6B26B85410}"/>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200644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839788" y="1980000"/>
            <a:ext cx="7200000" cy="2700000"/>
          </a:xfrm>
        </p:spPr>
        <p:txBody>
          <a:bodyPr anchor="ctr" anchorCtr="0">
            <a:noAutofit/>
          </a:bodyPr>
          <a:lstStyle>
            <a:lvl1pPr algn="ct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18. januar 2023</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6" name="Graphic 5">
            <a:extLst>
              <a:ext uri="{FF2B5EF4-FFF2-40B4-BE49-F238E27FC236}">
                <a16:creationId xmlns:a16="http://schemas.microsoft.com/office/drawing/2014/main" id="{2BCCE225-037D-733F-C368-C47E92A841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136976" y="977900"/>
            <a:ext cx="5055024" cy="5889186"/>
          </a:xfrm>
          <a:prstGeom prst="rect">
            <a:avLst/>
          </a:prstGeom>
        </p:spPr>
      </p:pic>
    </p:spTree>
    <p:extLst>
      <p:ext uri="{BB962C8B-B14F-4D97-AF65-F5344CB8AC3E}">
        <p14:creationId xmlns:p14="http://schemas.microsoft.com/office/powerpoint/2010/main" val="297788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_Content">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pic>
        <p:nvPicPr>
          <p:cNvPr id="8" name="Graphic 7">
            <a:extLst>
              <a:ext uri="{FF2B5EF4-FFF2-40B4-BE49-F238E27FC236}">
                <a16:creationId xmlns:a16="http://schemas.microsoft.com/office/drawing/2014/main" id="{377A95D8-AD9D-2D0A-5F11-BEB54A6263FE}"/>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9" name="Object 4" descr="preencoded.png">
            <a:extLst>
              <a:ext uri="{FF2B5EF4-FFF2-40B4-BE49-F238E27FC236}">
                <a16:creationId xmlns:a16="http://schemas.microsoft.com/office/drawing/2014/main" id="{FF616E76-DEB2-9BFC-229E-841FF8E0E55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11" name="Pladsholder til billede 10">
            <a:extLst>
              <a:ext uri="{FF2B5EF4-FFF2-40B4-BE49-F238E27FC236}">
                <a16:creationId xmlns:a16="http://schemas.microsoft.com/office/drawing/2014/main" id="{DA619B11-3C44-B343-8EA4-84420A7E11F2}"/>
              </a:ext>
            </a:extLst>
          </p:cNvPr>
          <p:cNvSpPr>
            <a:spLocks noGrp="1"/>
          </p:cNvSpPr>
          <p:nvPr>
            <p:ph type="pic" sz="quarter" idx="14"/>
          </p:nvPr>
        </p:nvSpPr>
        <p:spPr>
          <a:xfrm>
            <a:off x="870852" y="1699592"/>
            <a:ext cx="3964401" cy="3965712"/>
          </a:xfrm>
        </p:spPr>
        <p:txBody>
          <a:bodyPr/>
          <a:lstStyle>
            <a:lvl1pPr>
              <a:defRPr>
                <a:latin typeface="Telegraf" pitchFamily="2" charset="77"/>
              </a:defRPr>
            </a:lvl1pPr>
          </a:lstStyle>
          <a:p>
            <a:endParaRPr lang="da-DK"/>
          </a:p>
        </p:txBody>
      </p:sp>
      <p:sp>
        <p:nvSpPr>
          <p:cNvPr id="13" name="Pladsholder til tekst 12">
            <a:extLst>
              <a:ext uri="{FF2B5EF4-FFF2-40B4-BE49-F238E27FC236}">
                <a16:creationId xmlns:a16="http://schemas.microsoft.com/office/drawing/2014/main" id="{43307212-4764-B64E-A902-7C71A566699A}"/>
              </a:ext>
            </a:extLst>
          </p:cNvPr>
          <p:cNvSpPr>
            <a:spLocks noGrp="1"/>
          </p:cNvSpPr>
          <p:nvPr>
            <p:ph type="body" sz="quarter" idx="15"/>
          </p:nvPr>
        </p:nvSpPr>
        <p:spPr>
          <a:xfrm>
            <a:off x="6096000" y="1698896"/>
            <a:ext cx="5249862" cy="3965712"/>
          </a:xfrm>
        </p:spPr>
        <p:txBody>
          <a:bodyPr/>
          <a:lstStyle>
            <a:lvl1pPr>
              <a:defRPr>
                <a:latin typeface="Telegraf" pitchFamily="2" charset="77"/>
              </a:defRPr>
            </a:lvl1pPr>
            <a:lvl2pPr>
              <a:defRPr>
                <a:latin typeface="Telegraf" pitchFamily="2" charset="77"/>
              </a:defRPr>
            </a:lvl2pPr>
            <a:lvl3pPr>
              <a:defRPr>
                <a:latin typeface="Telegraf" pitchFamily="2" charset="77"/>
              </a:defRPr>
            </a:lvl3pPr>
            <a:lvl4pPr>
              <a:defRPr>
                <a:latin typeface="Telegraf" pitchFamily="2" charset="77"/>
              </a:defRPr>
            </a:lvl4pPr>
            <a:lvl5pPr>
              <a:defRPr>
                <a:latin typeface="Telegraf" pitchFamily="2" charset="77"/>
              </a:defRPr>
            </a:lvl5p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1752325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5_Title and Content_ligh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p>
            <a:fld id="{CE21FDA0-9B75-FD4B-8974-211DAFD3C1D2}" type="slidenum">
              <a:rPr lang="da-DK" smtClean="0"/>
              <a:t>‹#›</a:t>
            </a:fld>
            <a:endParaRPr lang="da-DK" dirty="0"/>
          </a:p>
        </p:txBody>
      </p:sp>
      <p:sp>
        <p:nvSpPr>
          <p:cNvPr id="10" name="Pladsholder til tekst 9">
            <a:extLst>
              <a:ext uri="{FF2B5EF4-FFF2-40B4-BE49-F238E27FC236}">
                <a16:creationId xmlns:a16="http://schemas.microsoft.com/office/drawing/2014/main" id="{FA4ACC73-A1D8-1F4D-8675-E06B189901A9}"/>
              </a:ext>
            </a:extLst>
          </p:cNvPr>
          <p:cNvSpPr>
            <a:spLocks noGrp="1"/>
          </p:cNvSpPr>
          <p:nvPr>
            <p:ph type="body" sz="quarter" idx="14" hasCustomPrompt="1"/>
          </p:nvPr>
        </p:nvSpPr>
        <p:spPr>
          <a:xfrm>
            <a:off x="6096000" y="2124805"/>
            <a:ext cx="5235146" cy="3967076"/>
          </a:xfrm>
        </p:spPr>
        <p:txBody>
          <a:bodyPr anchor="ctr"/>
          <a:lstStyle>
            <a:lvl1pPr marL="457200" indent="-457200">
              <a:lnSpc>
                <a:spcPct val="100000"/>
              </a:lnSpc>
              <a:buFont typeface="Wingdings" pitchFamily="2" charset="2"/>
              <a:buChar char="q"/>
              <a:defRPr sz="2800">
                <a:latin typeface="Telegraf" pitchFamily="2" charset="77"/>
              </a:defRPr>
            </a:lvl1pPr>
            <a:lvl2pPr marL="336600" indent="-228600">
              <a:buFont typeface="Wingdings" pitchFamily="2" charset="2"/>
              <a:buChar char="q"/>
              <a:defRPr/>
            </a:lvl2pPr>
            <a:lvl3pPr marL="444600" indent="-228600">
              <a:buFont typeface="Wingdings" pitchFamily="2" charset="2"/>
              <a:buChar char="q"/>
              <a:defRPr/>
            </a:lvl3pPr>
            <a:lvl4pPr marL="552600" indent="-228600">
              <a:buFont typeface="Wingdings" pitchFamily="2" charset="2"/>
              <a:buChar char="q"/>
              <a:defRPr/>
            </a:lvl4pPr>
            <a:lvl5pPr marL="696600" indent="-228600">
              <a:buFont typeface="Wingdings" pitchFamily="2" charset="2"/>
              <a:buChar char="q"/>
              <a:defRPr/>
            </a:lvl5pPr>
          </a:lstStyle>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p>
        </p:txBody>
      </p:sp>
      <p:sp>
        <p:nvSpPr>
          <p:cNvPr id="12" name="Pladsholder til billede 11">
            <a:extLst>
              <a:ext uri="{FF2B5EF4-FFF2-40B4-BE49-F238E27FC236}">
                <a16:creationId xmlns:a16="http://schemas.microsoft.com/office/drawing/2014/main" id="{E2A4F88A-F575-D34A-AE93-0AC6C3814400}"/>
              </a:ext>
            </a:extLst>
          </p:cNvPr>
          <p:cNvSpPr>
            <a:spLocks noGrp="1"/>
          </p:cNvSpPr>
          <p:nvPr>
            <p:ph type="pic" sz="quarter" idx="15"/>
          </p:nvPr>
        </p:nvSpPr>
        <p:spPr>
          <a:xfrm>
            <a:off x="860854" y="2124805"/>
            <a:ext cx="3968578" cy="3967076"/>
          </a:xfrm>
        </p:spPr>
        <p:txBody>
          <a:bodyPr/>
          <a:lstStyle>
            <a:lvl1pPr marL="0" indent="0">
              <a:buNone/>
              <a:defRPr>
                <a:latin typeface="Telegraf" pitchFamily="2" charset="77"/>
              </a:defRPr>
            </a:lvl1pPr>
          </a:lstStyle>
          <a:p>
            <a:endParaRPr lang="da-DK" dirty="0"/>
          </a:p>
        </p:txBody>
      </p:sp>
      <p:sp>
        <p:nvSpPr>
          <p:cNvPr id="14" name="Pladsholder til indhold 13">
            <a:extLst>
              <a:ext uri="{FF2B5EF4-FFF2-40B4-BE49-F238E27FC236}">
                <a16:creationId xmlns:a16="http://schemas.microsoft.com/office/drawing/2014/main" id="{4E7AF84B-16D6-0248-B73A-0D7DAE5789D8}"/>
              </a:ext>
            </a:extLst>
          </p:cNvPr>
          <p:cNvSpPr>
            <a:spLocks noGrp="1"/>
          </p:cNvSpPr>
          <p:nvPr>
            <p:ph sz="quarter" idx="16" hasCustomPrompt="1"/>
          </p:nvPr>
        </p:nvSpPr>
        <p:spPr>
          <a:xfrm>
            <a:off x="838200" y="1185863"/>
            <a:ext cx="6983413" cy="630237"/>
          </a:xfrm>
        </p:spPr>
        <p:txBody>
          <a:bodyPr/>
          <a:lstStyle>
            <a:lvl1pPr marL="0" indent="0">
              <a:buNone/>
              <a:defRPr sz="4000">
                <a:latin typeface="Telegraf" pitchFamily="2" charset="77"/>
              </a:defRPr>
            </a:lvl1pPr>
            <a:lvl2pPr marL="108000" indent="0">
              <a:buNone/>
              <a:defRPr sz="4000">
                <a:latin typeface="Telegraf" pitchFamily="2" charset="77"/>
              </a:defRPr>
            </a:lvl2pPr>
            <a:lvl3pPr marL="216000" indent="0">
              <a:buNone/>
              <a:defRPr sz="4000">
                <a:latin typeface="Telegraf" pitchFamily="2" charset="77"/>
              </a:defRPr>
            </a:lvl3pPr>
            <a:lvl4pPr marL="324000" indent="0">
              <a:buNone/>
              <a:defRPr sz="4000">
                <a:latin typeface="Telegraf" pitchFamily="2" charset="77"/>
              </a:defRPr>
            </a:lvl4pPr>
            <a:lvl5pPr marL="468000" indent="0">
              <a:buNone/>
              <a:defRPr sz="4000">
                <a:latin typeface="Telegraf" pitchFamily="2" charset="77"/>
              </a:defRPr>
            </a:lvl5pPr>
          </a:lstStyle>
          <a:p>
            <a:pPr lvl="0"/>
            <a:r>
              <a:rPr lang="da-DK" dirty="0"/>
              <a:t>Titel</a:t>
            </a:r>
          </a:p>
        </p:txBody>
      </p:sp>
    </p:spTree>
    <p:extLst>
      <p:ext uri="{BB962C8B-B14F-4D97-AF65-F5344CB8AC3E}">
        <p14:creationId xmlns:p14="http://schemas.microsoft.com/office/powerpoint/2010/main" val="141829432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itle and Content_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18. januar 2023</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spTree>
    <p:extLst>
      <p:ext uri="{BB962C8B-B14F-4D97-AF65-F5344CB8AC3E}">
        <p14:creationId xmlns:p14="http://schemas.microsoft.com/office/powerpoint/2010/main" val="1955229762"/>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838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6172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55815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_Two Content w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BAE5-A313-2E1E-5507-C7DF8335F7B2}"/>
              </a:ext>
            </a:extLst>
          </p:cNvPr>
          <p:cNvSpPr>
            <a:spLocks noGrp="1"/>
          </p:cNvSpPr>
          <p:nvPr>
            <p:ph type="title"/>
          </p:nvPr>
        </p:nvSpPr>
        <p:spPr>
          <a:xfrm>
            <a:off x="839788" y="1368000"/>
            <a:ext cx="6364576" cy="1513745"/>
          </a:xfrm>
        </p:spPr>
        <p:txBody>
          <a:bodyPr/>
          <a:lstStyle/>
          <a:p>
            <a:r>
              <a:rPr lang="en-GB"/>
              <a:t>Click to edit Master title style</a:t>
            </a:r>
            <a:endParaRPr lang="da-DK"/>
          </a:p>
        </p:txBody>
      </p:sp>
      <p:sp>
        <p:nvSpPr>
          <p:cNvPr id="3" name="Text Placeholder 2">
            <a:extLst>
              <a:ext uri="{FF2B5EF4-FFF2-40B4-BE49-F238E27FC236}">
                <a16:creationId xmlns:a16="http://schemas.microsoft.com/office/drawing/2014/main" id="{D25339CB-DEBE-F12E-39EF-2AF2382E4884}"/>
              </a:ext>
            </a:extLst>
          </p:cNvPr>
          <p:cNvSpPr>
            <a:spLocks noGrp="1"/>
          </p:cNvSpPr>
          <p:nvPr>
            <p:ph type="body" idx="1"/>
          </p:nvPr>
        </p:nvSpPr>
        <p:spPr>
          <a:xfrm>
            <a:off x="839788" y="2496379"/>
            <a:ext cx="5157787"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4DEB1922-B2B8-ABB2-3CCF-87666450CCC8}"/>
              </a:ext>
            </a:extLst>
          </p:cNvPr>
          <p:cNvSpPr>
            <a:spLocks noGrp="1"/>
          </p:cNvSpPr>
          <p:nvPr>
            <p:ph sz="half" idx="2"/>
          </p:nvPr>
        </p:nvSpPr>
        <p:spPr>
          <a:xfrm>
            <a:off x="839788" y="3347999"/>
            <a:ext cx="5157787" cy="288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Text Placeholder 4">
            <a:extLst>
              <a:ext uri="{FF2B5EF4-FFF2-40B4-BE49-F238E27FC236}">
                <a16:creationId xmlns:a16="http://schemas.microsoft.com/office/drawing/2014/main" id="{A1817334-84F4-5BBB-E76A-5C9A3BFCBB3E}"/>
              </a:ext>
            </a:extLst>
          </p:cNvPr>
          <p:cNvSpPr>
            <a:spLocks noGrp="1"/>
          </p:cNvSpPr>
          <p:nvPr>
            <p:ph type="body" sz="quarter" idx="3"/>
          </p:nvPr>
        </p:nvSpPr>
        <p:spPr>
          <a:xfrm>
            <a:off x="6172200" y="2496379"/>
            <a:ext cx="5183188"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C898F-26CB-75F9-948F-E92F091BE387}"/>
              </a:ext>
            </a:extLst>
          </p:cNvPr>
          <p:cNvSpPr>
            <a:spLocks noGrp="1"/>
          </p:cNvSpPr>
          <p:nvPr>
            <p:ph sz="quarter" idx="4"/>
          </p:nvPr>
        </p:nvSpPr>
        <p:spPr>
          <a:xfrm>
            <a:off x="6172200" y="3347999"/>
            <a:ext cx="5183188" cy="2880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7" name="Date Placeholder 6">
            <a:extLst>
              <a:ext uri="{FF2B5EF4-FFF2-40B4-BE49-F238E27FC236}">
                <a16:creationId xmlns:a16="http://schemas.microsoft.com/office/drawing/2014/main" id="{D9E41128-A155-B883-550E-2AD532157188}"/>
              </a:ext>
            </a:extLst>
          </p:cNvPr>
          <p:cNvSpPr>
            <a:spLocks noGrp="1"/>
          </p:cNvSpPr>
          <p:nvPr>
            <p:ph type="dt" sz="half" idx="10"/>
          </p:nvPr>
        </p:nvSpPr>
        <p:spPr/>
        <p:txBody>
          <a:bodyPr/>
          <a:lstStyle/>
          <a:p>
            <a:fld id="{FA1D4C37-71A2-5D48-99ED-C7C57CF03AA7}" type="datetime2">
              <a:rPr lang="da-DK" smtClean="0"/>
              <a:t>18. januar 2023</a:t>
            </a:fld>
            <a:endParaRPr lang="da-DK"/>
          </a:p>
        </p:txBody>
      </p:sp>
      <p:sp>
        <p:nvSpPr>
          <p:cNvPr id="8" name="Footer Placeholder 7">
            <a:extLst>
              <a:ext uri="{FF2B5EF4-FFF2-40B4-BE49-F238E27FC236}">
                <a16:creationId xmlns:a16="http://schemas.microsoft.com/office/drawing/2014/main" id="{0D25FEFC-3ED7-82DE-A33B-321E08C93A78}"/>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43C99F0B-6686-B01F-234A-84C617E017DC}"/>
              </a:ext>
            </a:extLst>
          </p:cNvPr>
          <p:cNvSpPr>
            <a:spLocks noGrp="1"/>
          </p:cNvSpPr>
          <p:nvPr>
            <p:ph type="sldNum" sz="quarter" idx="12"/>
          </p:nvPr>
        </p:nvSpPr>
        <p:spPr/>
        <p:txBody>
          <a:bodyPr/>
          <a:lstStyle/>
          <a:p>
            <a:fld id="{CE21FDA0-9B75-FD4B-8974-211DAFD3C1D2}" type="slidenum">
              <a:rPr lang="da-DK" smtClean="0"/>
              <a:t>‹#›</a:t>
            </a:fld>
            <a:endParaRPr lang="da-DK"/>
          </a:p>
        </p:txBody>
      </p:sp>
      <p:sp>
        <p:nvSpPr>
          <p:cNvPr id="10" name="Text Placeholder 7">
            <a:extLst>
              <a:ext uri="{FF2B5EF4-FFF2-40B4-BE49-F238E27FC236}">
                <a16:creationId xmlns:a16="http://schemas.microsoft.com/office/drawing/2014/main" id="{2C3118B9-FE21-AF0C-FEF9-A351F7986FA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274492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8_Three Content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lvl1pPr>
              <a:defRPr sz="2800">
                <a:latin typeface="Telegraf" pitchFamily="2" charset="77"/>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lvl1pPr>
              <a:defRPr>
                <a:latin typeface="Telegraf" pitchFamily="2" charset="77"/>
              </a:defRPr>
            </a:lvl1pPr>
          </a:lstStyle>
          <a:p>
            <a:fld id="{ED177C36-2AF5-9944-8BA2-8F1728EE5FD7}" type="datetime2">
              <a:rPr lang="da-DK" smtClean="0"/>
              <a:pPr/>
              <a:t>18. januar 2023</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a:t>
            </a:fld>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latin typeface="Telegraf"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Telegraf" pitchFamily="2" charset="77"/>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atin typeface="Telegraf" pitchFamily="2" charset="77"/>
              </a:defRPr>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
        <p:nvSpPr>
          <p:cNvPr id="36" name="Pladsholder til indhold 34">
            <a:extLst>
              <a:ext uri="{FF2B5EF4-FFF2-40B4-BE49-F238E27FC236}">
                <a16:creationId xmlns:a16="http://schemas.microsoft.com/office/drawing/2014/main" id="{6E2342AA-3181-F445-9DC6-96F3CE7E2FD0}"/>
              </a:ext>
            </a:extLst>
          </p:cNvPr>
          <p:cNvSpPr>
            <a:spLocks noGrp="1"/>
          </p:cNvSpPr>
          <p:nvPr>
            <p:ph sz="quarter" idx="24" hasCustomPrompt="1"/>
          </p:nvPr>
        </p:nvSpPr>
        <p:spPr>
          <a:xfrm>
            <a:off x="6685806" y="1496414"/>
            <a:ext cx="526962" cy="530226"/>
          </a:xfrm>
        </p:spPr>
        <p:txBody>
          <a:bodyPr/>
          <a:lstStyle>
            <a:lvl1pPr>
              <a:defRPr>
                <a:latin typeface="Telegraf" pitchFamily="2" charset="77"/>
              </a:defRPr>
            </a:lvl1pPr>
          </a:lstStyle>
          <a:p>
            <a:pPr lvl="0"/>
            <a:r>
              <a:rPr lang="da-DK" dirty="0"/>
              <a:t>ikon</a:t>
            </a:r>
          </a:p>
        </p:txBody>
      </p:sp>
      <p:sp>
        <p:nvSpPr>
          <p:cNvPr id="37" name="Pladsholder til indhold 34">
            <a:extLst>
              <a:ext uri="{FF2B5EF4-FFF2-40B4-BE49-F238E27FC236}">
                <a16:creationId xmlns:a16="http://schemas.microsoft.com/office/drawing/2014/main" id="{C9263C8D-0DA2-314D-AB77-18FF386954BF}"/>
              </a:ext>
            </a:extLst>
          </p:cNvPr>
          <p:cNvSpPr>
            <a:spLocks noGrp="1"/>
          </p:cNvSpPr>
          <p:nvPr>
            <p:ph sz="quarter" idx="25" hasCustomPrompt="1"/>
          </p:nvPr>
        </p:nvSpPr>
        <p:spPr>
          <a:xfrm>
            <a:off x="6685806" y="3882343"/>
            <a:ext cx="526962" cy="530226"/>
          </a:xfrm>
        </p:spPr>
        <p:txBody>
          <a:bodyPr/>
          <a:lstStyle>
            <a:lvl1pPr>
              <a:defRPr>
                <a:latin typeface="Telegraf" pitchFamily="2" charset="77"/>
              </a:defRPr>
            </a:lvl1pPr>
          </a:lstStyle>
          <a:p>
            <a:pPr lvl="0"/>
            <a:r>
              <a:rPr lang="da-DK" dirty="0"/>
              <a:t>ikon</a:t>
            </a:r>
          </a:p>
        </p:txBody>
      </p:sp>
      <p:sp>
        <p:nvSpPr>
          <p:cNvPr id="38" name="Pladsholder til indhold 34">
            <a:extLst>
              <a:ext uri="{FF2B5EF4-FFF2-40B4-BE49-F238E27FC236}">
                <a16:creationId xmlns:a16="http://schemas.microsoft.com/office/drawing/2014/main" id="{6C301B74-1CDD-CE42-90F8-82F363960299}"/>
              </a:ext>
            </a:extLst>
          </p:cNvPr>
          <p:cNvSpPr>
            <a:spLocks noGrp="1"/>
          </p:cNvSpPr>
          <p:nvPr>
            <p:ph sz="quarter" idx="26" hasCustomPrompt="1"/>
          </p:nvPr>
        </p:nvSpPr>
        <p:spPr>
          <a:xfrm>
            <a:off x="827561" y="3882343"/>
            <a:ext cx="526962" cy="530226"/>
          </a:xfrm>
        </p:spPr>
        <p:txBody>
          <a:bodyPr/>
          <a:lstStyle>
            <a:lvl1pPr>
              <a:defRPr>
                <a:latin typeface="Telegraf" pitchFamily="2" charset="77"/>
              </a:defRPr>
            </a:lvl1pPr>
          </a:lstStyle>
          <a:p>
            <a:pPr lvl="0"/>
            <a:r>
              <a:rPr lang="da-DK" dirty="0"/>
              <a:t>ikon</a:t>
            </a:r>
          </a:p>
        </p:txBody>
      </p:sp>
    </p:spTree>
    <p:extLst>
      <p:ext uri="{BB962C8B-B14F-4D97-AF65-F5344CB8AC3E}">
        <p14:creationId xmlns:p14="http://schemas.microsoft.com/office/powerpoint/2010/main" val="49623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hree Content_ligh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FAEC3E4-D613-D84F-8F57-E8F8A9140FD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370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16537-75B7-39DA-CFA8-E039690A8C30}"/>
              </a:ext>
            </a:extLst>
          </p:cNvPr>
          <p:cNvSpPr>
            <a:spLocks noGrp="1"/>
          </p:cNvSpPr>
          <p:nvPr>
            <p:ph type="title"/>
          </p:nvPr>
        </p:nvSpPr>
        <p:spPr>
          <a:xfrm>
            <a:off x="837144" y="1368001"/>
            <a:ext cx="6244604" cy="1732612"/>
          </a:xfrm>
          <a:prstGeom prst="rect">
            <a:avLst/>
          </a:prstGeom>
        </p:spPr>
        <p:txBody>
          <a:bodyPr vert="horz" lIns="0" tIns="0" rIns="0" bIns="0" rtlCol="0" anchor="t" anchorCtr="0">
            <a:noAutofit/>
          </a:bodyPr>
          <a:lstStyle/>
          <a:p>
            <a:r>
              <a:rPr lang="en-GB" dirty="0"/>
              <a:t>Click to edit Master title style</a:t>
            </a:r>
            <a:endParaRPr lang="da-DK" dirty="0"/>
          </a:p>
        </p:txBody>
      </p:sp>
      <p:sp>
        <p:nvSpPr>
          <p:cNvPr id="3" name="Text Placeholder 2">
            <a:extLst>
              <a:ext uri="{FF2B5EF4-FFF2-40B4-BE49-F238E27FC236}">
                <a16:creationId xmlns:a16="http://schemas.microsoft.com/office/drawing/2014/main" id="{C92C554F-822B-25A1-21A5-88E85741F634}"/>
              </a:ext>
            </a:extLst>
          </p:cNvPr>
          <p:cNvSpPr>
            <a:spLocks noGrp="1"/>
          </p:cNvSpPr>
          <p:nvPr>
            <p:ph type="body" idx="1"/>
          </p:nvPr>
        </p:nvSpPr>
        <p:spPr>
          <a:xfrm>
            <a:off x="847344" y="3348000"/>
            <a:ext cx="10504869" cy="2820534"/>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Date Placeholder 3">
            <a:extLst>
              <a:ext uri="{FF2B5EF4-FFF2-40B4-BE49-F238E27FC236}">
                <a16:creationId xmlns:a16="http://schemas.microsoft.com/office/drawing/2014/main" id="{9414FF20-68C6-D201-0365-8C184F61FF2A}"/>
              </a:ext>
            </a:extLst>
          </p:cNvPr>
          <p:cNvSpPr>
            <a:spLocks noGrp="1"/>
          </p:cNvSpPr>
          <p:nvPr>
            <p:ph type="dt" sz="half" idx="2"/>
          </p:nvPr>
        </p:nvSpPr>
        <p:spPr>
          <a:xfrm>
            <a:off x="838200"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79CDDE7F-CF5C-7448-A5D4-138EB970DA53}" type="datetime2">
              <a:rPr lang="da-DK" smtClean="0"/>
              <a:t>18. januar 2023</a:t>
            </a:fld>
            <a:endParaRPr lang="da-DK" dirty="0"/>
          </a:p>
        </p:txBody>
      </p:sp>
      <p:sp>
        <p:nvSpPr>
          <p:cNvPr id="5" name="Footer Placeholder 4">
            <a:extLst>
              <a:ext uri="{FF2B5EF4-FFF2-40B4-BE49-F238E27FC236}">
                <a16:creationId xmlns:a16="http://schemas.microsoft.com/office/drawing/2014/main" id="{B2E38372-71AC-77B3-4CD8-5FD59164B9CF}"/>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76D0B2A-49BE-0807-8DE3-AADD8DA7D95B}"/>
              </a:ext>
            </a:extLst>
          </p:cNvPr>
          <p:cNvSpPr>
            <a:spLocks noGrp="1"/>
          </p:cNvSpPr>
          <p:nvPr>
            <p:ph type="sldNum" sz="quarter" idx="4"/>
          </p:nvPr>
        </p:nvSpPr>
        <p:spPr>
          <a:xfrm>
            <a:off x="216001" y="216000"/>
            <a:ext cx="622200" cy="365125"/>
          </a:xfrm>
          <a:prstGeom prst="rect">
            <a:avLst/>
          </a:prstGeom>
        </p:spPr>
        <p:txBody>
          <a:bodyPr vert="horz" lIns="0" tIns="0" rIns="0" bIns="0" rtlCol="0" anchor="ctr"/>
          <a:lstStyle>
            <a:lvl1pPr algn="l">
              <a:defRPr sz="2400">
                <a:solidFill>
                  <a:schemeClr val="tx1"/>
                </a:solidFill>
              </a:defRPr>
            </a:lvl1pPr>
          </a:lstStyle>
          <a:p>
            <a:fld id="{CE21FDA0-9B75-FD4B-8974-211DAFD3C1D2}" type="slidenum">
              <a:rPr lang="da-DK" smtClean="0"/>
              <a:pPr/>
              <a:t>‹#›</a:t>
            </a:fld>
            <a:endParaRPr lang="da-DK" dirty="0"/>
          </a:p>
        </p:txBody>
      </p:sp>
      <p:pic>
        <p:nvPicPr>
          <p:cNvPr id="7" name="Graphic 6">
            <a:extLst>
              <a:ext uri="{FF2B5EF4-FFF2-40B4-BE49-F238E27FC236}">
                <a16:creationId xmlns:a16="http://schemas.microsoft.com/office/drawing/2014/main" id="{AD01D1C6-6883-B271-72B8-59CD5EFFAB07}"/>
              </a:ext>
            </a:extLst>
          </p:cNvPr>
          <p:cNvPicPr>
            <a:picLocks noChangeAspect="1"/>
          </p:cNvPicPr>
          <p:nvPr userDrawn="1"/>
        </p:nvPicPr>
        <p:blipFill>
          <a:blip r:embed="rId23">
            <a:extLst>
              <a:ext uri="{96DAC541-7B7A-43D3-8B79-37D633B846F1}">
                <asvg:svgBlip xmlns:asvg="http://schemas.microsoft.com/office/drawing/2016/SVG/main" r:embed="rId24"/>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7D199010-5ECE-2600-3EDB-CF029BE0FDE3}"/>
              </a:ext>
            </a:extLst>
          </p:cNvPr>
          <p:cNvPicPr>
            <a:picLocks noChangeAspect="1"/>
          </p:cNvPicPr>
          <p:nvPr userDrawn="1"/>
        </p:nvPicPr>
        <p:blipFill>
          <a:blip r:embed="rId25">
            <a:extLst>
              <a:ext uri="{96DAC541-7B7A-43D3-8B79-37D633B846F1}">
                <asvg:svgBlip xmlns:asvg="http://schemas.microsoft.com/office/drawing/2016/SVG/main" r:embed="rId26"/>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164807185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61" r:id="rId5"/>
    <p:sldLayoutId id="2147483652" r:id="rId6"/>
    <p:sldLayoutId id="2147483653" r:id="rId7"/>
    <p:sldLayoutId id="2147483665" r:id="rId8"/>
    <p:sldLayoutId id="2147483671" r:id="rId9"/>
    <p:sldLayoutId id="2147483663" r:id="rId10"/>
    <p:sldLayoutId id="2147483654" r:id="rId11"/>
    <p:sldLayoutId id="2147483655" r:id="rId12"/>
    <p:sldLayoutId id="2147483660" r:id="rId13"/>
    <p:sldLayoutId id="2147483664" r:id="rId14"/>
    <p:sldLayoutId id="2147483658" r:id="rId15"/>
    <p:sldLayoutId id="2147483667" r:id="rId16"/>
    <p:sldLayoutId id="2147483656" r:id="rId17"/>
    <p:sldLayoutId id="2147483669" r:id="rId18"/>
    <p:sldLayoutId id="2147483670" r:id="rId19"/>
    <p:sldLayoutId id="2147483657" r:id="rId20"/>
    <p:sldLayoutId id="2147483668" r:id="rId21"/>
  </p:sldLayoutIdLst>
  <p:hf hdr="0" ftr="0" dt="0"/>
  <p:txStyles>
    <p:title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p:titleStyle>
    <p:body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userDrawn="1">
          <p15:clr>
            <a:srgbClr val="F26B43"/>
          </p15:clr>
        </p15:guide>
        <p15:guide id="2" pos="71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hyperlink" Target="https://2034935.fs1.hubspotusercontent-na1.net/hubfs/2034935/OCP%20files%20-%20SE/One%20Click%20pitch%20Demand%20spec%20templates/Kravspec%20Pulsm%C3%A4tningsl%C3%B6sning.xlsx" TargetMode="Externa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8.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901858D5-F328-AB42-A762-6193941EB24E}"/>
              </a:ext>
            </a:extLst>
          </p:cNvPr>
          <p:cNvSpPr>
            <a:spLocks noGrp="1"/>
          </p:cNvSpPr>
          <p:nvPr>
            <p:ph type="sldNum" sz="quarter" idx="12"/>
          </p:nvPr>
        </p:nvSpPr>
        <p:spPr/>
        <p:txBody>
          <a:bodyPr/>
          <a:lstStyle/>
          <a:p>
            <a:fld id="{CE21FDA0-9B75-FD4B-8974-211DAFD3C1D2}" type="slidenum">
              <a:rPr lang="da-DK" smtClean="0"/>
              <a:t>1</a:t>
            </a:fld>
            <a:endParaRPr lang="da-DK"/>
          </a:p>
        </p:txBody>
      </p:sp>
      <p:sp>
        <p:nvSpPr>
          <p:cNvPr id="4" name="Subtitle 2">
            <a:extLst>
              <a:ext uri="{FF2B5EF4-FFF2-40B4-BE49-F238E27FC236}">
                <a16:creationId xmlns:a16="http://schemas.microsoft.com/office/drawing/2014/main" id="{5FB07686-B415-1B4C-B4A7-8B8D59744FFB}"/>
              </a:ext>
            </a:extLst>
          </p:cNvPr>
          <p:cNvSpPr txBox="1">
            <a:spLocks/>
          </p:cNvSpPr>
          <p:nvPr/>
        </p:nvSpPr>
        <p:spPr>
          <a:xfrm>
            <a:off x="838201" y="3526927"/>
            <a:ext cx="9144000" cy="111714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4800" dirty="0">
                <a:solidFill>
                  <a:srgbClr val="26253E"/>
                </a:solidFill>
                <a:latin typeface="Telegraf" pitchFamily="2" charset="77"/>
              </a:rPr>
              <a:t>Din one click pitch mall</a:t>
            </a:r>
          </a:p>
          <a:p>
            <a:pPr marL="0" indent="0">
              <a:lnSpc>
                <a:spcPct val="100000"/>
              </a:lnSpc>
              <a:buNone/>
            </a:pPr>
            <a:endParaRPr lang="en-GB" sz="4800" dirty="0">
              <a:solidFill>
                <a:srgbClr val="26253E"/>
              </a:solidFill>
              <a:latin typeface="Telegraf" pitchFamily="2" charset="77"/>
            </a:endParaRPr>
          </a:p>
        </p:txBody>
      </p:sp>
      <p:sp>
        <p:nvSpPr>
          <p:cNvPr id="5" name="Text Placeholder 5">
            <a:extLst>
              <a:ext uri="{FF2B5EF4-FFF2-40B4-BE49-F238E27FC236}">
                <a16:creationId xmlns:a16="http://schemas.microsoft.com/office/drawing/2014/main" id="{8483035A-7587-1443-BABD-033F09F398C0}"/>
              </a:ext>
            </a:extLst>
          </p:cNvPr>
          <p:cNvSpPr txBox="1">
            <a:spLocks/>
          </p:cNvSpPr>
          <p:nvPr/>
        </p:nvSpPr>
        <p:spPr>
          <a:xfrm>
            <a:off x="7606723" y="5949659"/>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a:t>
            </a:r>
            <a:r>
              <a:rPr lang="en-GB" sz="1800" dirty="0" err="1">
                <a:solidFill>
                  <a:srgbClr val="26253E"/>
                </a:solidFill>
                <a:latin typeface="Telegraf" pitchFamily="2" charset="77"/>
              </a:rPr>
              <a:t>Låt</a:t>
            </a:r>
            <a:r>
              <a:rPr lang="en-GB" sz="1800" dirty="0">
                <a:solidFill>
                  <a:srgbClr val="26253E"/>
                </a:solidFill>
                <a:latin typeface="Telegraf" pitchFamily="2" charset="77"/>
              </a:rPr>
              <a:t> </a:t>
            </a:r>
            <a:r>
              <a:rPr lang="en-GB" sz="1800" dirty="0" err="1">
                <a:solidFill>
                  <a:srgbClr val="26253E"/>
                </a:solidFill>
                <a:latin typeface="Telegraf" pitchFamily="2" charset="77"/>
              </a:rPr>
              <a:t>oss</a:t>
            </a:r>
            <a:r>
              <a:rPr lang="en-GB" sz="1800" dirty="0">
                <a:solidFill>
                  <a:srgbClr val="26253E"/>
                </a:solidFill>
                <a:latin typeface="Telegraf" pitchFamily="2" charset="77"/>
              </a:rPr>
              <a:t> </a:t>
            </a:r>
            <a:r>
              <a:rPr lang="en-GB" sz="1800" dirty="0" err="1">
                <a:solidFill>
                  <a:srgbClr val="26253E"/>
                </a:solidFill>
                <a:latin typeface="Telegraf" pitchFamily="2" charset="77"/>
              </a:rPr>
              <a:t>börja</a:t>
            </a:r>
            <a:r>
              <a:rPr lang="en-GB" sz="1800" dirty="0">
                <a:solidFill>
                  <a:srgbClr val="26253E"/>
                </a:solidFill>
                <a:latin typeface="Telegraf" pitchFamily="2" charset="77"/>
              </a:rPr>
              <a:t> </a:t>
            </a:r>
            <a:r>
              <a:rPr lang="en-GB" sz="1800" dirty="0" err="1">
                <a:solidFill>
                  <a:srgbClr val="26253E"/>
                </a:solidFill>
                <a:latin typeface="Telegraf" pitchFamily="2" charset="77"/>
              </a:rPr>
              <a:t>övertyga</a:t>
            </a:r>
            <a:r>
              <a:rPr lang="en-GB" sz="1800" dirty="0">
                <a:solidFill>
                  <a:srgbClr val="26253E"/>
                </a:solidFill>
                <a:latin typeface="Telegraf" pitchFamily="2" charset="77"/>
              </a:rPr>
              <a:t> din chef</a:t>
            </a:r>
          </a:p>
        </p:txBody>
      </p:sp>
      <p:sp>
        <p:nvSpPr>
          <p:cNvPr id="6" name="Title 1">
            <a:extLst>
              <a:ext uri="{FF2B5EF4-FFF2-40B4-BE49-F238E27FC236}">
                <a16:creationId xmlns:a16="http://schemas.microsoft.com/office/drawing/2014/main" id="{2994E3BC-0699-5A4D-86E1-BA4B0539C944}"/>
              </a:ext>
            </a:extLst>
          </p:cNvPr>
          <p:cNvSpPr txBox="1">
            <a:spLocks/>
          </p:cNvSpPr>
          <p:nvPr/>
        </p:nvSpPr>
        <p:spPr>
          <a:xfrm>
            <a:off x="838200" y="2860392"/>
            <a:ext cx="1062886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r>
              <a:rPr lang="en-GB" sz="4800" b="1" dirty="0" err="1">
                <a:solidFill>
                  <a:srgbClr val="26253E"/>
                </a:solidFill>
                <a:latin typeface="Telegraf" pitchFamily="2" charset="77"/>
              </a:rPr>
              <a:t>Lösning</a:t>
            </a:r>
            <a:r>
              <a:rPr lang="en-GB" sz="4800" b="1" dirty="0">
                <a:solidFill>
                  <a:srgbClr val="26253E"/>
                </a:solidFill>
                <a:latin typeface="Telegraf" pitchFamily="2" charset="77"/>
              </a:rPr>
              <a:t> för </a:t>
            </a:r>
            <a:r>
              <a:rPr lang="en-GB" sz="4800" b="1" dirty="0" err="1">
                <a:solidFill>
                  <a:srgbClr val="26253E"/>
                </a:solidFill>
                <a:latin typeface="Telegraf" pitchFamily="2" charset="77"/>
              </a:rPr>
              <a:t>pulsmätning</a:t>
            </a:r>
            <a:endParaRPr lang="en-GB" sz="4800" b="1" dirty="0">
              <a:solidFill>
                <a:srgbClr val="26253E"/>
              </a:solidFill>
              <a:latin typeface="Telegraf" pitchFamily="2" charset="77"/>
            </a:endParaRPr>
          </a:p>
        </p:txBody>
      </p:sp>
    </p:spTree>
    <p:extLst>
      <p:ext uri="{BB962C8B-B14F-4D97-AF65-F5344CB8AC3E}">
        <p14:creationId xmlns:p14="http://schemas.microsoft.com/office/powerpoint/2010/main" val="3310920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9259687" cy="1686910"/>
          </a:xfrm>
        </p:spPr>
        <p:txBody>
          <a:bodyPr/>
          <a:lstStyle/>
          <a:p>
            <a:pPr lvl="0"/>
            <a:r>
              <a:rPr lang="en-US" dirty="0" err="1"/>
              <a:t>Engagerade</a:t>
            </a:r>
            <a:r>
              <a:rPr lang="en-US" dirty="0"/>
              <a:t> </a:t>
            </a:r>
            <a:r>
              <a:rPr lang="en-US" dirty="0" err="1"/>
              <a:t>grupper</a:t>
            </a:r>
            <a:r>
              <a:rPr lang="en-US" dirty="0"/>
              <a:t> </a:t>
            </a:r>
            <a:r>
              <a:rPr lang="en-US" dirty="0" err="1"/>
              <a:t>visar</a:t>
            </a:r>
            <a:r>
              <a:rPr lang="en-US" dirty="0"/>
              <a:t> </a:t>
            </a:r>
            <a:r>
              <a:rPr lang="en-US" u="sng" dirty="0"/>
              <a:t>21% </a:t>
            </a:r>
            <a:r>
              <a:rPr lang="en-US" dirty="0" err="1"/>
              <a:t>bättre</a:t>
            </a:r>
            <a:r>
              <a:rPr lang="en-US" dirty="0"/>
              <a:t> </a:t>
            </a:r>
            <a:r>
              <a:rPr lang="en-US" dirty="0" err="1"/>
              <a:t>lönsamhet</a:t>
            </a:r>
            <a:r>
              <a:rPr lang="en-US" dirty="0"/>
              <a:t>.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10</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92370" y="1913083"/>
            <a:ext cx="2561920"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21%</a:t>
            </a:r>
          </a:p>
        </p:txBody>
      </p:sp>
    </p:spTree>
    <p:extLst>
      <p:ext uri="{BB962C8B-B14F-4D97-AF65-F5344CB8AC3E}">
        <p14:creationId xmlns:p14="http://schemas.microsoft.com/office/powerpoint/2010/main" val="2733625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1886480"/>
            <a:ext cx="10517711" cy="1585051"/>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Stärka</a:t>
            </a:r>
            <a:r>
              <a:rPr lang="da-DK" sz="4000" dirty="0"/>
              <a:t> </a:t>
            </a:r>
            <a:r>
              <a:rPr lang="da-DK" sz="4000" dirty="0" err="1"/>
              <a:t>arbetsgivarens</a:t>
            </a:r>
            <a:endParaRPr lang="da-DK" sz="4000" dirty="0"/>
          </a:p>
          <a:p>
            <a:r>
              <a:rPr lang="da-DK" sz="4000" dirty="0" err="1"/>
              <a:t>varumärke</a:t>
            </a:r>
            <a:r>
              <a:rPr lang="da-DK" sz="4000" dirty="0"/>
              <a:t> </a:t>
            </a:r>
            <a:r>
              <a:rPr lang="da-DK" sz="4000" dirty="0" err="1"/>
              <a:t>och</a:t>
            </a:r>
            <a:r>
              <a:rPr lang="da-DK" sz="4000" dirty="0"/>
              <a:t> kultur</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4"/>
            <a:ext cx="6050410" cy="287579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Med </a:t>
            </a:r>
            <a:r>
              <a:rPr lang="en-US" sz="2000" dirty="0" err="1"/>
              <a:t>en</a:t>
            </a:r>
            <a:r>
              <a:rPr lang="en-US" sz="2000" dirty="0"/>
              <a:t> digital </a:t>
            </a:r>
            <a:r>
              <a:rPr lang="en-US" sz="2000" dirty="0" err="1"/>
              <a:t>lösning</a:t>
            </a:r>
            <a:r>
              <a:rPr lang="en-US" sz="2000" dirty="0"/>
              <a:t> för </a:t>
            </a:r>
            <a:r>
              <a:rPr lang="en-US" sz="2000" dirty="0" err="1"/>
              <a:t>medarbetarengagemang</a:t>
            </a:r>
            <a:r>
              <a:rPr lang="en-US" sz="2000" dirty="0"/>
              <a:t> </a:t>
            </a:r>
            <a:r>
              <a:rPr lang="en-US" sz="2000" dirty="0" err="1"/>
              <a:t>får</a:t>
            </a:r>
            <a:r>
              <a:rPr lang="en-US" sz="2000" dirty="0"/>
              <a:t> vi </a:t>
            </a:r>
            <a:r>
              <a:rPr lang="en-US" sz="2000" dirty="0" err="1"/>
              <a:t>insikter</a:t>
            </a:r>
            <a:r>
              <a:rPr lang="en-US" sz="2000" dirty="0"/>
              <a:t> om den </a:t>
            </a:r>
            <a:r>
              <a:rPr lang="en-US" sz="2000" dirty="0" err="1"/>
              <a:t>psykosociala</a:t>
            </a:r>
            <a:r>
              <a:rPr lang="en-US" sz="2000" dirty="0"/>
              <a:t> </a:t>
            </a:r>
            <a:r>
              <a:rPr lang="en-US" sz="2000" dirty="0" err="1"/>
              <a:t>arbetsmiljön</a:t>
            </a:r>
            <a:r>
              <a:rPr lang="en-US" sz="2000" dirty="0"/>
              <a:t> </a:t>
            </a:r>
            <a:r>
              <a:rPr lang="en-US" sz="2000" dirty="0" err="1"/>
              <a:t>varje</a:t>
            </a:r>
            <a:r>
              <a:rPr lang="en-US" sz="2000" dirty="0"/>
              <a:t> </a:t>
            </a:r>
            <a:r>
              <a:rPr lang="en-US" sz="2000" dirty="0" err="1"/>
              <a:t>vecka</a:t>
            </a:r>
            <a:r>
              <a:rPr lang="en-US" sz="2000" dirty="0"/>
              <a:t>, </a:t>
            </a:r>
            <a:r>
              <a:rPr lang="en-US" sz="2000" dirty="0" err="1"/>
              <a:t>vilket</a:t>
            </a:r>
            <a:r>
              <a:rPr lang="en-US" sz="2000" dirty="0"/>
              <a:t> </a:t>
            </a:r>
            <a:r>
              <a:rPr lang="en-US" sz="2000" dirty="0" err="1"/>
              <a:t>gör</a:t>
            </a:r>
            <a:r>
              <a:rPr lang="en-US" sz="2000" dirty="0"/>
              <a:t> </a:t>
            </a:r>
            <a:r>
              <a:rPr lang="en-US" sz="2000" dirty="0" err="1"/>
              <a:t>att</a:t>
            </a:r>
            <a:r>
              <a:rPr lang="en-US" sz="2000" dirty="0"/>
              <a:t> vi </a:t>
            </a:r>
            <a:r>
              <a:rPr lang="en-US" sz="2000" dirty="0" err="1"/>
              <a:t>kan</a:t>
            </a:r>
            <a:r>
              <a:rPr lang="en-US" sz="2000" dirty="0"/>
              <a:t> </a:t>
            </a:r>
            <a:r>
              <a:rPr lang="en-US" sz="2000" dirty="0" err="1"/>
              <a:t>förbättra</a:t>
            </a:r>
            <a:r>
              <a:rPr lang="en-US" sz="2000" dirty="0"/>
              <a:t> saker </a:t>
            </a:r>
            <a:r>
              <a:rPr lang="en-US" sz="2000" dirty="0" err="1"/>
              <a:t>som</a:t>
            </a:r>
            <a:r>
              <a:rPr lang="en-US" sz="2000" dirty="0"/>
              <a:t> </a:t>
            </a:r>
            <a:r>
              <a:rPr lang="en-US" sz="2000" dirty="0" err="1"/>
              <a:t>ledning</a:t>
            </a:r>
            <a:r>
              <a:rPr lang="en-US" sz="2000" dirty="0"/>
              <a:t>, kultur </a:t>
            </a:r>
            <a:r>
              <a:rPr lang="en-US" sz="2000" dirty="0" err="1"/>
              <a:t>och</a:t>
            </a:r>
            <a:r>
              <a:rPr lang="en-US" sz="2000" dirty="0"/>
              <a:t> </a:t>
            </a:r>
            <a:r>
              <a:rPr lang="en-US" sz="2000" dirty="0" err="1"/>
              <a:t>kommunikation</a:t>
            </a:r>
            <a:r>
              <a:rPr lang="en-US" sz="2000" dirty="0"/>
              <a:t> – </a:t>
            </a:r>
            <a:r>
              <a:rPr lang="en-US" sz="2000" dirty="0" err="1"/>
              <a:t>baserat</a:t>
            </a:r>
            <a:r>
              <a:rPr lang="en-US" sz="2000" dirty="0"/>
              <a:t> </a:t>
            </a:r>
            <a:r>
              <a:rPr lang="en-US" sz="2000" dirty="0" err="1"/>
              <a:t>på</a:t>
            </a:r>
            <a:r>
              <a:rPr lang="en-US" sz="2000" dirty="0"/>
              <a:t> </a:t>
            </a:r>
            <a:r>
              <a:rPr lang="en-US" sz="2000" dirty="0" err="1"/>
              <a:t>fakta</a:t>
            </a:r>
            <a:r>
              <a:rPr lang="en-US" sz="2000" dirty="0"/>
              <a:t>. </a:t>
            </a:r>
            <a:r>
              <a:rPr lang="en-US" sz="2000" dirty="0" err="1"/>
              <a:t>På</a:t>
            </a:r>
            <a:r>
              <a:rPr lang="en-US" sz="2000" dirty="0"/>
              <a:t> </a:t>
            </a:r>
            <a:r>
              <a:rPr lang="en-US" sz="2000" dirty="0" err="1"/>
              <a:t>så</a:t>
            </a:r>
            <a:r>
              <a:rPr lang="en-US" sz="2000" dirty="0"/>
              <a:t> </a:t>
            </a:r>
            <a:r>
              <a:rPr lang="en-US" sz="2000" dirty="0" err="1"/>
              <a:t>sätt</a:t>
            </a:r>
            <a:r>
              <a:rPr lang="en-US" sz="2000" dirty="0"/>
              <a:t> </a:t>
            </a:r>
            <a:r>
              <a:rPr lang="en-US" sz="2000" dirty="0" err="1"/>
              <a:t>kommer</a:t>
            </a:r>
            <a:r>
              <a:rPr lang="en-US" sz="2000" dirty="0"/>
              <a:t> vi </a:t>
            </a:r>
            <a:r>
              <a:rPr lang="en-US" sz="2000" dirty="0" err="1"/>
              <a:t>att</a:t>
            </a:r>
            <a:r>
              <a:rPr lang="en-US" sz="2000" dirty="0"/>
              <a:t> </a:t>
            </a:r>
            <a:r>
              <a:rPr lang="en-US" sz="2000" dirty="0" err="1"/>
              <a:t>kunna</a:t>
            </a:r>
            <a:r>
              <a:rPr lang="en-US" sz="2000" dirty="0"/>
              <a:t> </a:t>
            </a:r>
            <a:r>
              <a:rPr lang="en-US" sz="2000" dirty="0" err="1"/>
              <a:t>agera</a:t>
            </a:r>
            <a:r>
              <a:rPr lang="en-US" sz="2000" dirty="0"/>
              <a:t> </a:t>
            </a:r>
            <a:r>
              <a:rPr lang="en-US" sz="2000" dirty="0" err="1"/>
              <a:t>proaktivt</a:t>
            </a:r>
            <a:r>
              <a:rPr lang="en-US" sz="2000" dirty="0"/>
              <a:t> för </a:t>
            </a:r>
            <a:r>
              <a:rPr lang="en-US" sz="2000" dirty="0" err="1"/>
              <a:t>att</a:t>
            </a:r>
            <a:r>
              <a:rPr lang="en-US" sz="2000" dirty="0"/>
              <a:t> </a:t>
            </a:r>
            <a:r>
              <a:rPr lang="en-US" sz="2000" dirty="0" err="1"/>
              <a:t>förbättra</a:t>
            </a:r>
            <a:r>
              <a:rPr lang="en-US" sz="2000" dirty="0"/>
              <a:t> </a:t>
            </a:r>
            <a:r>
              <a:rPr lang="en-US" sz="2000" dirty="0" err="1"/>
              <a:t>vårt</a:t>
            </a:r>
            <a:r>
              <a:rPr lang="en-US" sz="2000" dirty="0"/>
              <a:t> </a:t>
            </a:r>
            <a:r>
              <a:rPr lang="en-US" sz="2000" dirty="0" err="1"/>
              <a:t>arbetsgivarvarumärke</a:t>
            </a:r>
            <a:r>
              <a:rPr lang="en-US" sz="2000" dirty="0"/>
              <a:t> </a:t>
            </a:r>
            <a:r>
              <a:rPr lang="en-US" sz="2000" dirty="0" err="1"/>
              <a:t>och</a:t>
            </a:r>
            <a:r>
              <a:rPr lang="en-US" sz="2000" dirty="0"/>
              <a:t> </a:t>
            </a:r>
            <a:r>
              <a:rPr lang="en-US" sz="2000" dirty="0" err="1"/>
              <a:t>vår</a:t>
            </a:r>
            <a:r>
              <a:rPr lang="en-US" sz="2000" dirty="0"/>
              <a:t> </a:t>
            </a:r>
            <a:r>
              <a:rPr lang="en-US" sz="2000" dirty="0" err="1"/>
              <a:t>arbetskultur</a:t>
            </a:r>
            <a:r>
              <a:rPr lang="da-DK" sz="2000" dirty="0"/>
              <a:t>.</a:t>
            </a:r>
          </a:p>
          <a:p>
            <a:pPr marL="0" indent="0">
              <a:lnSpc>
                <a:spcPct val="100000"/>
              </a:lnSpc>
              <a:buNone/>
            </a:pPr>
            <a:endParaRPr lang="en-US" sz="2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11</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2</a:t>
            </a:r>
          </a:p>
        </p:txBody>
      </p:sp>
    </p:spTree>
    <p:extLst>
      <p:ext uri="{BB962C8B-B14F-4D97-AF65-F5344CB8AC3E}">
        <p14:creationId xmlns:p14="http://schemas.microsoft.com/office/powerpoint/2010/main" val="2146231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914650"/>
            <a:ext cx="7657403" cy="2192187"/>
          </a:xfrm>
        </p:spPr>
        <p:txBody>
          <a:bodyPr/>
          <a:lstStyle/>
          <a:p>
            <a:pPr lvl="0"/>
            <a:r>
              <a:rPr lang="en-US" u="sng" dirty="0"/>
              <a:t>53% </a:t>
            </a:r>
            <a:r>
              <a:rPr lang="en-US" dirty="0"/>
              <a:t>av </a:t>
            </a:r>
            <a:r>
              <a:rPr lang="en-US" dirty="0" err="1"/>
              <a:t>medarbetarna</a:t>
            </a:r>
            <a:r>
              <a:rPr lang="en-US" dirty="0"/>
              <a:t> </a:t>
            </a:r>
            <a:r>
              <a:rPr lang="en-US" dirty="0" err="1"/>
              <a:t>är</a:t>
            </a:r>
            <a:r>
              <a:rPr lang="en-US" dirty="0"/>
              <a:t> </a:t>
            </a:r>
            <a:r>
              <a:rPr lang="en-US" dirty="0" err="1"/>
              <a:t>mer</a:t>
            </a:r>
            <a:r>
              <a:rPr lang="en-US" dirty="0"/>
              <a:t> </a:t>
            </a:r>
            <a:r>
              <a:rPr lang="en-US" dirty="0" err="1"/>
              <a:t>benägna</a:t>
            </a:r>
            <a:r>
              <a:rPr lang="en-US" dirty="0"/>
              <a:t> </a:t>
            </a:r>
            <a:r>
              <a:rPr lang="en-US" dirty="0" err="1"/>
              <a:t>att</a:t>
            </a:r>
            <a:r>
              <a:rPr lang="en-US" dirty="0"/>
              <a:t> </a:t>
            </a:r>
            <a:r>
              <a:rPr lang="en-US" dirty="0" err="1"/>
              <a:t>prioritera</a:t>
            </a:r>
            <a:r>
              <a:rPr lang="en-US" dirty="0"/>
              <a:t> </a:t>
            </a:r>
            <a:r>
              <a:rPr lang="en-US" dirty="0" err="1"/>
              <a:t>välbefinnande</a:t>
            </a:r>
            <a:r>
              <a:rPr lang="en-US" dirty="0"/>
              <a:t> </a:t>
            </a:r>
            <a:r>
              <a:rPr lang="en-US" dirty="0" err="1"/>
              <a:t>framför</a:t>
            </a:r>
            <a:r>
              <a:rPr lang="en-US" dirty="0"/>
              <a:t> </a:t>
            </a:r>
            <a:r>
              <a:rPr lang="en-US" dirty="0" err="1"/>
              <a:t>arbete</a:t>
            </a:r>
            <a:r>
              <a:rPr lang="en-US" dirty="0"/>
              <a:t>.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12</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14439" y="1908808"/>
            <a:ext cx="288607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53%</a:t>
            </a:r>
          </a:p>
        </p:txBody>
      </p:sp>
    </p:spTree>
    <p:extLst>
      <p:ext uri="{BB962C8B-B14F-4D97-AF65-F5344CB8AC3E}">
        <p14:creationId xmlns:p14="http://schemas.microsoft.com/office/powerpoint/2010/main" val="2356276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3311058"/>
            <a:ext cx="7795425" cy="1795779"/>
          </a:xfrm>
        </p:spPr>
        <p:txBody>
          <a:bodyPr/>
          <a:lstStyle/>
          <a:p>
            <a:pPr lvl="1"/>
            <a:r>
              <a:rPr lang="en-US" sz="2800" b="1" u="sng" dirty="0">
                <a:latin typeface="Telegraf" pitchFamily="2" charset="77"/>
              </a:rPr>
              <a:t>89% </a:t>
            </a:r>
            <a:r>
              <a:rPr lang="en-US" sz="2800" b="1" dirty="0" err="1">
                <a:latin typeface="Telegraf" pitchFamily="2" charset="77"/>
              </a:rPr>
              <a:t>är</a:t>
            </a:r>
            <a:r>
              <a:rPr lang="en-US" sz="2800" b="1" dirty="0">
                <a:latin typeface="Telegraf" pitchFamily="2" charset="77"/>
              </a:rPr>
              <a:t> </a:t>
            </a:r>
            <a:r>
              <a:rPr lang="en-US" sz="2800" b="1" dirty="0" err="1">
                <a:latin typeface="Telegraf" pitchFamily="2" charset="77"/>
              </a:rPr>
              <a:t>mer</a:t>
            </a:r>
            <a:r>
              <a:rPr lang="en-US" sz="2800" b="1" dirty="0">
                <a:latin typeface="Telegraf" pitchFamily="2" charset="77"/>
              </a:rPr>
              <a:t> </a:t>
            </a:r>
            <a:r>
              <a:rPr lang="en-US" sz="2800" b="1" dirty="0" err="1">
                <a:latin typeface="Telegraf" pitchFamily="2" charset="77"/>
              </a:rPr>
              <a:t>benägna</a:t>
            </a:r>
            <a:r>
              <a:rPr lang="en-US" sz="2800" b="1" dirty="0">
                <a:latin typeface="Telegraf" pitchFamily="2" charset="77"/>
              </a:rPr>
              <a:t> </a:t>
            </a:r>
            <a:r>
              <a:rPr lang="en-US" sz="2800" b="1" dirty="0" err="1">
                <a:latin typeface="Telegraf" pitchFamily="2" charset="77"/>
              </a:rPr>
              <a:t>att</a:t>
            </a:r>
            <a:r>
              <a:rPr lang="en-US" sz="2800" b="1" dirty="0">
                <a:latin typeface="Telegraf" pitchFamily="2" charset="77"/>
              </a:rPr>
              <a:t> </a:t>
            </a:r>
            <a:r>
              <a:rPr lang="en-US" sz="2800" b="1" dirty="0" err="1">
                <a:latin typeface="Telegraf" pitchFamily="2" charset="77"/>
              </a:rPr>
              <a:t>rekommendera</a:t>
            </a:r>
            <a:r>
              <a:rPr lang="en-US" sz="2800" b="1" dirty="0">
                <a:latin typeface="Telegraf" pitchFamily="2" charset="77"/>
              </a:rPr>
              <a:t> sin </a:t>
            </a:r>
            <a:r>
              <a:rPr lang="en-US" sz="2800" b="1" dirty="0" err="1">
                <a:latin typeface="Telegraf" pitchFamily="2" charset="77"/>
              </a:rPr>
              <a:t>arbetsplats</a:t>
            </a:r>
            <a:r>
              <a:rPr lang="en-US" sz="2800" b="1" dirty="0">
                <a:latin typeface="Telegraf" pitchFamily="2" charset="77"/>
              </a:rPr>
              <a:t> </a:t>
            </a:r>
            <a:r>
              <a:rPr lang="en-US" sz="2800" b="1" dirty="0" err="1">
                <a:latin typeface="Telegraf" pitchFamily="2" charset="77"/>
              </a:rPr>
              <a:t>som</a:t>
            </a:r>
            <a:r>
              <a:rPr lang="en-US" sz="2800" b="1" dirty="0">
                <a:latin typeface="Telegraf" pitchFamily="2" charset="77"/>
              </a:rPr>
              <a:t> </a:t>
            </a:r>
            <a:r>
              <a:rPr lang="en-US" sz="2800" b="1" dirty="0" err="1">
                <a:latin typeface="Telegraf" pitchFamily="2" charset="77"/>
              </a:rPr>
              <a:t>en</a:t>
            </a:r>
            <a:r>
              <a:rPr lang="en-US" sz="2800" b="1" dirty="0">
                <a:latin typeface="Telegraf" pitchFamily="2" charset="77"/>
              </a:rPr>
              <a:t> bra </a:t>
            </a:r>
            <a:r>
              <a:rPr lang="en-US" sz="2800" b="1" dirty="0" err="1">
                <a:latin typeface="Telegraf" pitchFamily="2" charset="77"/>
              </a:rPr>
              <a:t>arbetsplats</a:t>
            </a:r>
            <a:r>
              <a:rPr lang="en-US" sz="2800" b="1" dirty="0">
                <a:latin typeface="Telegraf" pitchFamily="2" charset="77"/>
              </a:rPr>
              <a:t> </a:t>
            </a:r>
            <a:r>
              <a:rPr lang="en-US" sz="2800" b="1" dirty="0" err="1">
                <a:latin typeface="Telegraf" pitchFamily="2" charset="77"/>
              </a:rPr>
              <a:t>jämfört</a:t>
            </a:r>
            <a:r>
              <a:rPr lang="en-US" sz="2800" b="1" dirty="0">
                <a:latin typeface="Telegraf" pitchFamily="2" charset="77"/>
              </a:rPr>
              <a:t> med dem </a:t>
            </a:r>
            <a:r>
              <a:rPr lang="en-US" sz="2800" b="1" dirty="0" err="1">
                <a:latin typeface="Telegraf" pitchFamily="2" charset="77"/>
              </a:rPr>
              <a:t>utan</a:t>
            </a:r>
            <a:r>
              <a:rPr lang="en-US" sz="2800" b="1" dirty="0">
                <a:latin typeface="Telegraf" pitchFamily="2" charset="77"/>
              </a:rPr>
              <a:t> </a:t>
            </a:r>
            <a:r>
              <a:rPr lang="en-US" sz="2800" b="1" dirty="0" err="1">
                <a:latin typeface="Telegraf" pitchFamily="2" charset="77"/>
              </a:rPr>
              <a:t>ledarskapsstöd</a:t>
            </a:r>
            <a:r>
              <a:rPr lang="en-US" sz="2800" b="1" dirty="0">
                <a:latin typeface="Telegraf" pitchFamily="2" charset="77"/>
              </a:rPr>
              <a:t>.</a:t>
            </a:r>
            <a:endParaRPr lang="da-DK" sz="2800" b="1" dirty="0">
              <a:latin typeface="Telegraf" pitchFamily="2" charset="77"/>
            </a:endParaRPr>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13</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70924"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89%</a:t>
            </a:r>
          </a:p>
        </p:txBody>
      </p:sp>
    </p:spTree>
    <p:extLst>
      <p:ext uri="{BB962C8B-B14F-4D97-AF65-F5344CB8AC3E}">
        <p14:creationId xmlns:p14="http://schemas.microsoft.com/office/powerpoint/2010/main" val="2591866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4" y="1894749"/>
            <a:ext cx="6260272" cy="1585050"/>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Öka</a:t>
            </a:r>
            <a:r>
              <a:rPr lang="da-DK" sz="4000" dirty="0"/>
              <a:t> </a:t>
            </a:r>
            <a:r>
              <a:rPr lang="da-DK" sz="4000" dirty="0" err="1"/>
              <a:t>medarbetarnas</a:t>
            </a:r>
            <a:r>
              <a:rPr lang="da-DK" sz="4000" dirty="0"/>
              <a:t> </a:t>
            </a:r>
            <a:r>
              <a:rPr lang="da-DK" sz="4000" dirty="0" err="1"/>
              <a:t>vilja</a:t>
            </a:r>
            <a:r>
              <a:rPr lang="da-DK" sz="4000" dirty="0"/>
              <a:t> </a:t>
            </a:r>
            <a:r>
              <a:rPr lang="da-DK" sz="4000" dirty="0" err="1"/>
              <a:t>att</a:t>
            </a:r>
            <a:r>
              <a:rPr lang="da-DK" sz="4000" dirty="0"/>
              <a:t> </a:t>
            </a:r>
            <a:r>
              <a:rPr lang="da-DK" sz="4000" dirty="0" err="1"/>
              <a:t>stanna</a:t>
            </a:r>
            <a:r>
              <a:rPr lang="da-DK" sz="4000" dirty="0"/>
              <a:t> </a:t>
            </a:r>
            <a:r>
              <a:rPr lang="da-DK" sz="4000" dirty="0" err="1"/>
              <a:t>kvar</a:t>
            </a:r>
            <a:endParaRPr lang="da-DK" sz="4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14</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16799" y="1843950"/>
            <a:ext cx="1795684" cy="3170099"/>
          </a:xfrm>
          <a:prstGeom prst="rect">
            <a:avLst/>
          </a:prstGeom>
          <a:noFill/>
        </p:spPr>
        <p:txBody>
          <a:bodyPr wrap="none" rtlCol="0">
            <a:spAutoFit/>
          </a:bodyPr>
          <a:lstStyle/>
          <a:p>
            <a:r>
              <a:rPr lang="da-DK" sz="20000" dirty="0">
                <a:solidFill>
                  <a:srgbClr val="26253E"/>
                </a:solidFill>
                <a:latin typeface="Telegraf" pitchFamily="2" charset="77"/>
              </a:rPr>
              <a:t>3</a:t>
            </a:r>
          </a:p>
        </p:txBody>
      </p:sp>
      <p:sp>
        <p:nvSpPr>
          <p:cNvPr id="9" name="Pladsholder til indhold 2">
            <a:extLst>
              <a:ext uri="{FF2B5EF4-FFF2-40B4-BE49-F238E27FC236}">
                <a16:creationId xmlns:a16="http://schemas.microsoft.com/office/drawing/2014/main" id="{D48CB887-DED5-9C48-B5A3-603DE02EE662}"/>
              </a:ext>
            </a:extLst>
          </p:cNvPr>
          <p:cNvSpPr txBox="1">
            <a:spLocks/>
          </p:cNvSpPr>
          <p:nvPr/>
        </p:nvSpPr>
        <p:spPr>
          <a:xfrm>
            <a:off x="5207203" y="3550405"/>
            <a:ext cx="6260272" cy="2253491"/>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Med </a:t>
            </a:r>
            <a:r>
              <a:rPr lang="en-US" sz="2000" dirty="0" err="1"/>
              <a:t>en</a:t>
            </a:r>
            <a:r>
              <a:rPr lang="en-US" sz="2000" dirty="0"/>
              <a:t> digital </a:t>
            </a:r>
            <a:r>
              <a:rPr lang="en-US" sz="2000" dirty="0" err="1"/>
              <a:t>lösning</a:t>
            </a:r>
            <a:r>
              <a:rPr lang="en-US" sz="2000" dirty="0"/>
              <a:t> för </a:t>
            </a:r>
            <a:r>
              <a:rPr lang="en-US" sz="2000" dirty="0" err="1"/>
              <a:t>medarbetarengagemang</a:t>
            </a:r>
            <a:r>
              <a:rPr lang="en-US" sz="2000" dirty="0"/>
              <a:t> </a:t>
            </a:r>
            <a:r>
              <a:rPr lang="en-US" sz="2000" dirty="0" err="1"/>
              <a:t>kommer</a:t>
            </a:r>
            <a:r>
              <a:rPr lang="en-US" sz="2000" dirty="0"/>
              <a:t> vi </a:t>
            </a:r>
            <a:r>
              <a:rPr lang="en-US" sz="2000" dirty="0" err="1"/>
              <a:t>att</a:t>
            </a:r>
            <a:r>
              <a:rPr lang="en-US" sz="2000" dirty="0"/>
              <a:t> </a:t>
            </a:r>
            <a:r>
              <a:rPr lang="en-US" sz="2000" dirty="0" err="1"/>
              <a:t>kunna</a:t>
            </a:r>
            <a:r>
              <a:rPr lang="en-US" sz="2000" dirty="0"/>
              <a:t> ha </a:t>
            </a:r>
            <a:r>
              <a:rPr lang="en-US" sz="2000" dirty="0" err="1"/>
              <a:t>en</a:t>
            </a:r>
            <a:r>
              <a:rPr lang="en-US" sz="2000" dirty="0"/>
              <a:t> </a:t>
            </a:r>
            <a:r>
              <a:rPr lang="en-US" sz="2000" dirty="0" err="1"/>
              <a:t>löpande</a:t>
            </a:r>
            <a:r>
              <a:rPr lang="en-US" sz="2000" dirty="0"/>
              <a:t> </a:t>
            </a:r>
            <a:r>
              <a:rPr lang="en-US" sz="2000" dirty="0" err="1"/>
              <a:t>och</a:t>
            </a:r>
            <a:r>
              <a:rPr lang="en-US" sz="2000" dirty="0"/>
              <a:t> </a:t>
            </a:r>
            <a:r>
              <a:rPr lang="en-US" sz="2000" dirty="0" err="1"/>
              <a:t>öppen</a:t>
            </a:r>
            <a:r>
              <a:rPr lang="en-US" sz="2000" dirty="0"/>
              <a:t> </a:t>
            </a:r>
            <a:r>
              <a:rPr lang="en-US" sz="2000" dirty="0" err="1"/>
              <a:t>kommunikation</a:t>
            </a:r>
            <a:r>
              <a:rPr lang="en-US" sz="2000" dirty="0"/>
              <a:t> </a:t>
            </a:r>
            <a:r>
              <a:rPr lang="en-US" sz="2000" dirty="0" err="1"/>
              <a:t>direkt</a:t>
            </a:r>
            <a:r>
              <a:rPr lang="en-US" sz="2000" dirty="0"/>
              <a:t> med </a:t>
            </a:r>
            <a:r>
              <a:rPr lang="en-US" sz="2000" dirty="0" err="1"/>
              <a:t>våra</a:t>
            </a:r>
            <a:r>
              <a:rPr lang="en-US" sz="2000" dirty="0"/>
              <a:t> </a:t>
            </a:r>
            <a:r>
              <a:rPr lang="en-US" sz="2000" dirty="0" err="1"/>
              <a:t>medarbetare</a:t>
            </a:r>
            <a:r>
              <a:rPr lang="en-US" sz="2000" dirty="0"/>
              <a:t>. Vi </a:t>
            </a:r>
            <a:r>
              <a:rPr lang="en-US" sz="2000" dirty="0" err="1"/>
              <a:t>får</a:t>
            </a:r>
            <a:r>
              <a:rPr lang="en-US" sz="2000" dirty="0"/>
              <a:t> </a:t>
            </a:r>
            <a:r>
              <a:rPr lang="en-US" sz="2000" dirty="0" err="1"/>
              <a:t>värdefulla</a:t>
            </a:r>
            <a:r>
              <a:rPr lang="en-US" sz="2000" dirty="0"/>
              <a:t> </a:t>
            </a:r>
            <a:r>
              <a:rPr lang="en-US" sz="2000" dirty="0" err="1"/>
              <a:t>insikter</a:t>
            </a:r>
            <a:r>
              <a:rPr lang="en-US" sz="2000" dirty="0"/>
              <a:t> för </a:t>
            </a:r>
            <a:r>
              <a:rPr lang="en-US" sz="2000" dirty="0" err="1"/>
              <a:t>att</a:t>
            </a:r>
            <a:r>
              <a:rPr lang="en-US" sz="2000" dirty="0"/>
              <a:t> </a:t>
            </a:r>
            <a:r>
              <a:rPr lang="en-US" sz="2000" dirty="0" err="1"/>
              <a:t>proaktivt</a:t>
            </a:r>
            <a:r>
              <a:rPr lang="en-US" sz="2000" dirty="0"/>
              <a:t> </a:t>
            </a:r>
            <a:r>
              <a:rPr lang="en-US" sz="2000" dirty="0" err="1"/>
              <a:t>agera</a:t>
            </a:r>
            <a:r>
              <a:rPr lang="en-US" sz="2000" dirty="0"/>
              <a:t> </a:t>
            </a:r>
            <a:r>
              <a:rPr lang="en-US" sz="2000" dirty="0" err="1"/>
              <a:t>på</a:t>
            </a:r>
            <a:r>
              <a:rPr lang="en-US" sz="2000" dirty="0"/>
              <a:t> </a:t>
            </a:r>
            <a:r>
              <a:rPr lang="en-US" sz="2000" dirty="0" err="1"/>
              <a:t>och</a:t>
            </a:r>
            <a:r>
              <a:rPr lang="en-US" sz="2000" dirty="0"/>
              <a:t> </a:t>
            </a:r>
            <a:r>
              <a:rPr lang="en-US" sz="2000" dirty="0" err="1"/>
              <a:t>förbättra</a:t>
            </a:r>
            <a:r>
              <a:rPr lang="en-US" sz="2000" dirty="0"/>
              <a:t> </a:t>
            </a:r>
            <a:r>
              <a:rPr lang="en-US" sz="2000" dirty="0" err="1"/>
              <a:t>vår</a:t>
            </a:r>
            <a:r>
              <a:rPr lang="en-US" sz="2000" dirty="0"/>
              <a:t> </a:t>
            </a:r>
            <a:r>
              <a:rPr lang="en-US" sz="2000" dirty="0" err="1"/>
              <a:t>ledning</a:t>
            </a:r>
            <a:r>
              <a:rPr lang="en-US" sz="2000" dirty="0"/>
              <a:t>, </a:t>
            </a:r>
            <a:r>
              <a:rPr lang="en-US" sz="2000" dirty="0" err="1"/>
              <a:t>kommunikation</a:t>
            </a:r>
            <a:r>
              <a:rPr lang="en-US" sz="2000" dirty="0"/>
              <a:t>, </a:t>
            </a:r>
            <a:r>
              <a:rPr lang="en-US" sz="2000" dirty="0" err="1"/>
              <a:t>arbetsgivarvarumärke</a:t>
            </a:r>
            <a:r>
              <a:rPr lang="en-US" sz="2000" dirty="0"/>
              <a:t> </a:t>
            </a:r>
            <a:r>
              <a:rPr lang="en-US" sz="2000" dirty="0" err="1"/>
              <a:t>och</a:t>
            </a:r>
            <a:r>
              <a:rPr lang="en-US" sz="2000" dirty="0"/>
              <a:t> </a:t>
            </a:r>
            <a:r>
              <a:rPr lang="en-US" sz="2000" dirty="0" err="1"/>
              <a:t>arbetskultur</a:t>
            </a:r>
            <a:r>
              <a:rPr lang="en-US" sz="2000" dirty="0"/>
              <a:t>, </a:t>
            </a:r>
            <a:r>
              <a:rPr lang="en-US" sz="2000" dirty="0" err="1"/>
              <a:t>vilket</a:t>
            </a:r>
            <a:r>
              <a:rPr lang="en-US" sz="2000" dirty="0"/>
              <a:t> </a:t>
            </a:r>
            <a:r>
              <a:rPr lang="en-US" sz="2000" dirty="0" err="1"/>
              <a:t>bidrar</a:t>
            </a:r>
            <a:r>
              <a:rPr lang="en-US" sz="2000" dirty="0"/>
              <a:t> till </a:t>
            </a:r>
            <a:r>
              <a:rPr lang="en-US" sz="2000" dirty="0" err="1"/>
              <a:t>att</a:t>
            </a:r>
            <a:r>
              <a:rPr lang="en-US" sz="2000" dirty="0"/>
              <a:t> </a:t>
            </a:r>
            <a:r>
              <a:rPr lang="en-US" sz="2000" dirty="0" err="1"/>
              <a:t>behålla</a:t>
            </a:r>
            <a:r>
              <a:rPr lang="en-US" sz="2000" dirty="0"/>
              <a:t> </a:t>
            </a:r>
            <a:r>
              <a:rPr lang="en-US" sz="2000" dirty="0" err="1"/>
              <a:t>våra</a:t>
            </a:r>
            <a:r>
              <a:rPr lang="en-US" sz="2000" dirty="0"/>
              <a:t> </a:t>
            </a:r>
            <a:r>
              <a:rPr lang="en-US" sz="2000" dirty="0" err="1"/>
              <a:t>medarbetare</a:t>
            </a:r>
            <a:r>
              <a:rPr lang="en-US" sz="2000" dirty="0"/>
              <a:t> </a:t>
            </a:r>
            <a:r>
              <a:rPr lang="en-US" sz="2000" dirty="0" err="1"/>
              <a:t>längre</a:t>
            </a:r>
            <a:r>
              <a:rPr lang="en-US" sz="2000" dirty="0"/>
              <a:t>.</a:t>
            </a:r>
          </a:p>
        </p:txBody>
      </p:sp>
    </p:spTree>
    <p:extLst>
      <p:ext uri="{BB962C8B-B14F-4D97-AF65-F5344CB8AC3E}">
        <p14:creationId xmlns:p14="http://schemas.microsoft.com/office/powerpoint/2010/main" val="1829713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535382"/>
            <a:ext cx="7657403" cy="2909454"/>
          </a:xfrm>
        </p:spPr>
        <p:txBody>
          <a:bodyPr/>
          <a:lstStyle/>
          <a:p>
            <a:pPr lvl="0"/>
            <a:r>
              <a:rPr lang="da-DK" dirty="0" err="1"/>
              <a:t>Engagerade</a:t>
            </a:r>
            <a:r>
              <a:rPr lang="da-DK" dirty="0"/>
              <a:t> </a:t>
            </a:r>
            <a:r>
              <a:rPr lang="da-DK" dirty="0" err="1"/>
              <a:t>medarbetare</a:t>
            </a:r>
            <a:r>
              <a:rPr lang="da-DK" dirty="0"/>
              <a:t> </a:t>
            </a:r>
            <a:r>
              <a:rPr lang="da-DK" dirty="0" err="1"/>
              <a:t>är</a:t>
            </a:r>
            <a:r>
              <a:rPr lang="da-DK" dirty="0"/>
              <a:t> 87 % mindre </a:t>
            </a:r>
            <a:r>
              <a:rPr lang="da-DK" dirty="0" err="1"/>
              <a:t>benägna</a:t>
            </a:r>
            <a:r>
              <a:rPr lang="da-DK" dirty="0"/>
              <a:t> </a:t>
            </a:r>
            <a:r>
              <a:rPr lang="da-DK" dirty="0" err="1"/>
              <a:t>att</a:t>
            </a:r>
            <a:r>
              <a:rPr lang="da-DK" dirty="0"/>
              <a:t> </a:t>
            </a:r>
            <a:r>
              <a:rPr lang="da-DK" dirty="0" err="1"/>
              <a:t>lämna</a:t>
            </a:r>
            <a:r>
              <a:rPr lang="da-DK" dirty="0"/>
              <a:t> sin </a:t>
            </a:r>
            <a:r>
              <a:rPr lang="da-DK" dirty="0" err="1"/>
              <a:t>arbetsgivare</a:t>
            </a:r>
            <a:r>
              <a:rPr lang="da-DK" dirty="0"/>
              <a:t>.</a:t>
            </a:r>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15</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838201" y="1951672"/>
            <a:ext cx="3613483"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87%</a:t>
            </a:r>
          </a:p>
        </p:txBody>
      </p:sp>
    </p:spTree>
    <p:extLst>
      <p:ext uri="{BB962C8B-B14F-4D97-AF65-F5344CB8AC3E}">
        <p14:creationId xmlns:p14="http://schemas.microsoft.com/office/powerpoint/2010/main" val="3658111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805546"/>
            <a:ext cx="7657403" cy="3148446"/>
          </a:xfrm>
        </p:spPr>
        <p:txBody>
          <a:bodyPr/>
          <a:lstStyle/>
          <a:p>
            <a:pPr lvl="0"/>
            <a:r>
              <a:rPr lang="da-DK" dirty="0"/>
              <a:t>Företag som söker regelbunden </a:t>
            </a:r>
            <a:r>
              <a:rPr lang="da-DK" u="sng" dirty="0"/>
              <a:t>feedback från sina medarbetare</a:t>
            </a:r>
            <a:r>
              <a:rPr lang="da-DK" dirty="0"/>
              <a:t> har en personalomsättning som är </a:t>
            </a:r>
            <a:r>
              <a:rPr lang="da-DK" u="sng" dirty="0"/>
              <a:t>14,9% lägre </a:t>
            </a:r>
            <a:r>
              <a:rPr lang="da-DK" dirty="0"/>
              <a:t>än de som inte gör det.</a:t>
            </a:r>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16</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838201" y="1951672"/>
            <a:ext cx="3613483"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14,9%</a:t>
            </a:r>
          </a:p>
        </p:txBody>
      </p:sp>
    </p:spTree>
    <p:extLst>
      <p:ext uri="{BB962C8B-B14F-4D97-AF65-F5344CB8AC3E}">
        <p14:creationId xmlns:p14="http://schemas.microsoft.com/office/powerpoint/2010/main" val="3061501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DD725-F522-C04C-A7E8-4EE86DD7B689}"/>
              </a:ext>
            </a:extLst>
          </p:cNvPr>
          <p:cNvSpPr>
            <a:spLocks noGrp="1"/>
          </p:cNvSpPr>
          <p:nvPr>
            <p:ph type="title"/>
          </p:nvPr>
        </p:nvSpPr>
        <p:spPr>
          <a:xfrm>
            <a:off x="1692222" y="1507012"/>
            <a:ext cx="8988478" cy="4385787"/>
          </a:xfrm>
        </p:spPr>
        <p:txBody>
          <a:bodyPr/>
          <a:lstStyle/>
          <a:p>
            <a:r>
              <a:rPr lang="da-DK" sz="4000" dirty="0"/>
              <a:t>Sammanfattning</a:t>
            </a:r>
            <a:br>
              <a:rPr lang="da-DK" dirty="0"/>
            </a:br>
            <a:r>
              <a:rPr lang="en-US" b="0" dirty="0" err="1"/>
              <a:t>En</a:t>
            </a:r>
            <a:r>
              <a:rPr lang="en-US" b="0" dirty="0"/>
              <a:t> digital </a:t>
            </a:r>
            <a:r>
              <a:rPr lang="en-US" b="0" dirty="0" err="1"/>
              <a:t>lösning</a:t>
            </a:r>
            <a:r>
              <a:rPr lang="en-US" b="0" dirty="0"/>
              <a:t> för </a:t>
            </a:r>
            <a:r>
              <a:rPr lang="en-US" b="0" dirty="0" err="1"/>
              <a:t>medarbetarnas</a:t>
            </a:r>
            <a:r>
              <a:rPr lang="en-US" b="0" dirty="0"/>
              <a:t> </a:t>
            </a:r>
            <a:r>
              <a:rPr lang="en-US" b="0" dirty="0" err="1"/>
              <a:t>engagemang</a:t>
            </a:r>
            <a:r>
              <a:rPr lang="en-US" b="0" dirty="0"/>
              <a:t> </a:t>
            </a:r>
            <a:r>
              <a:rPr lang="en-US" b="0" dirty="0" err="1"/>
              <a:t>kommer</a:t>
            </a:r>
            <a:r>
              <a:rPr lang="en-US" b="0" dirty="0"/>
              <a:t> </a:t>
            </a:r>
            <a:r>
              <a:rPr lang="en-US" b="0" dirty="0" err="1"/>
              <a:t>att</a:t>
            </a:r>
            <a:r>
              <a:rPr lang="en-US" b="0" dirty="0"/>
              <a:t> </a:t>
            </a:r>
            <a:r>
              <a:rPr lang="en-US" b="0" dirty="0" err="1"/>
              <a:t>göra</a:t>
            </a:r>
            <a:r>
              <a:rPr lang="en-US" b="0" dirty="0"/>
              <a:t> det </a:t>
            </a:r>
            <a:r>
              <a:rPr lang="en-US" b="0" dirty="0" err="1"/>
              <a:t>möjligt</a:t>
            </a:r>
            <a:r>
              <a:rPr lang="en-US" b="0" dirty="0"/>
              <a:t> för </a:t>
            </a:r>
            <a:r>
              <a:rPr lang="en-US" b="0" dirty="0" err="1"/>
              <a:t>oss</a:t>
            </a:r>
            <a:r>
              <a:rPr lang="en-US" b="0" dirty="0"/>
              <a:t> </a:t>
            </a:r>
            <a:r>
              <a:rPr lang="en-US" b="0" dirty="0" err="1"/>
              <a:t>att</a:t>
            </a:r>
            <a:r>
              <a:rPr lang="en-US" b="0" dirty="0"/>
              <a:t> </a:t>
            </a:r>
            <a:r>
              <a:rPr lang="en-US" b="0" dirty="0" err="1"/>
              <a:t>öka</a:t>
            </a:r>
            <a:r>
              <a:rPr lang="en-US" b="0" dirty="0"/>
              <a:t> </a:t>
            </a:r>
            <a:r>
              <a:rPr lang="en-US" b="0" dirty="0" err="1"/>
              <a:t>engagemanget</a:t>
            </a:r>
            <a:r>
              <a:rPr lang="en-US" b="0" dirty="0"/>
              <a:t> </a:t>
            </a:r>
            <a:r>
              <a:rPr lang="en-US" b="0" dirty="0" err="1"/>
              <a:t>och</a:t>
            </a:r>
            <a:r>
              <a:rPr lang="en-US" b="0" dirty="0"/>
              <a:t> </a:t>
            </a:r>
            <a:r>
              <a:rPr lang="en-US" b="0" dirty="0" err="1"/>
              <a:t>arbetstillfredsställelsen</a:t>
            </a:r>
            <a:r>
              <a:rPr lang="en-US" b="0" dirty="0"/>
              <a:t> </a:t>
            </a:r>
            <a:r>
              <a:rPr lang="en-US" b="0" dirty="0" err="1"/>
              <a:t>genom</a:t>
            </a:r>
            <a:r>
              <a:rPr lang="en-US" b="0" dirty="0"/>
              <a:t> </a:t>
            </a:r>
            <a:r>
              <a:rPr lang="en-US" b="0" dirty="0" err="1"/>
              <a:t>kontinuerlig</a:t>
            </a:r>
            <a:r>
              <a:rPr lang="en-US" b="0" dirty="0"/>
              <a:t> feedback. Vi </a:t>
            </a:r>
            <a:r>
              <a:rPr lang="en-US" b="0" dirty="0" err="1"/>
              <a:t>kommer</a:t>
            </a:r>
            <a:r>
              <a:rPr lang="en-US" b="0" dirty="0"/>
              <a:t> </a:t>
            </a:r>
            <a:r>
              <a:rPr lang="en-US" b="0" dirty="0" err="1"/>
              <a:t>att</a:t>
            </a:r>
            <a:r>
              <a:rPr lang="en-US" b="0" dirty="0"/>
              <a:t> </a:t>
            </a:r>
            <a:r>
              <a:rPr lang="en-US" b="0" dirty="0" err="1"/>
              <a:t>kunna</a:t>
            </a:r>
            <a:r>
              <a:rPr lang="en-US" b="0" dirty="0"/>
              <a:t> </a:t>
            </a:r>
            <a:r>
              <a:rPr lang="en-US" b="0" dirty="0" err="1"/>
              <a:t>förbättra</a:t>
            </a:r>
            <a:r>
              <a:rPr lang="en-US" b="0" dirty="0"/>
              <a:t> </a:t>
            </a:r>
            <a:r>
              <a:rPr lang="en-US" b="0" dirty="0" err="1"/>
              <a:t>vårt</a:t>
            </a:r>
            <a:r>
              <a:rPr lang="en-US" b="0" dirty="0"/>
              <a:t> </a:t>
            </a:r>
            <a:r>
              <a:rPr lang="en-US" b="0" dirty="0" err="1"/>
              <a:t>arbetsgivarvarumärke</a:t>
            </a:r>
            <a:r>
              <a:rPr lang="en-US" b="0" dirty="0"/>
              <a:t> </a:t>
            </a:r>
            <a:r>
              <a:rPr lang="en-US" b="0" dirty="0" err="1"/>
              <a:t>och</a:t>
            </a:r>
            <a:r>
              <a:rPr lang="en-US" b="0" dirty="0"/>
              <a:t> </a:t>
            </a:r>
            <a:r>
              <a:rPr lang="en-US" b="0" dirty="0" err="1"/>
              <a:t>arbetskultur</a:t>
            </a:r>
            <a:r>
              <a:rPr lang="en-US" b="0" dirty="0"/>
              <a:t> </a:t>
            </a:r>
            <a:r>
              <a:rPr lang="en-US" b="0" dirty="0" err="1"/>
              <a:t>genom</a:t>
            </a:r>
            <a:r>
              <a:rPr lang="en-US" b="0" dirty="0"/>
              <a:t> </a:t>
            </a:r>
            <a:r>
              <a:rPr lang="en-US" b="0" dirty="0" err="1"/>
              <a:t>att</a:t>
            </a:r>
            <a:r>
              <a:rPr lang="en-US" b="0" dirty="0"/>
              <a:t> </a:t>
            </a:r>
            <a:r>
              <a:rPr lang="en-US" b="0" dirty="0" err="1"/>
              <a:t>få</a:t>
            </a:r>
            <a:r>
              <a:rPr lang="en-US" b="0" dirty="0"/>
              <a:t> </a:t>
            </a:r>
            <a:r>
              <a:rPr lang="en-US" b="0" dirty="0" err="1"/>
              <a:t>veckovisa</a:t>
            </a:r>
            <a:r>
              <a:rPr lang="en-US" b="0" dirty="0"/>
              <a:t> </a:t>
            </a:r>
            <a:r>
              <a:rPr lang="en-US" b="0" dirty="0" err="1"/>
              <a:t>insikter</a:t>
            </a:r>
            <a:r>
              <a:rPr lang="en-US" b="0" dirty="0"/>
              <a:t> </a:t>
            </a:r>
            <a:r>
              <a:rPr lang="en-US" b="0" dirty="0" err="1"/>
              <a:t>att</a:t>
            </a:r>
            <a:r>
              <a:rPr lang="en-US" b="0" dirty="0"/>
              <a:t> </a:t>
            </a:r>
            <a:r>
              <a:rPr lang="en-US" b="0" dirty="0" err="1"/>
              <a:t>arbeta</a:t>
            </a:r>
            <a:r>
              <a:rPr lang="en-US" b="0" dirty="0"/>
              <a:t> </a:t>
            </a:r>
            <a:r>
              <a:rPr lang="en-US" b="0" dirty="0" err="1"/>
              <a:t>vidare</a:t>
            </a:r>
            <a:r>
              <a:rPr lang="en-US" b="0" dirty="0"/>
              <a:t> med. </a:t>
            </a:r>
            <a:r>
              <a:rPr lang="en-US" b="0" dirty="0" err="1"/>
              <a:t>Tillsammans</a:t>
            </a:r>
            <a:r>
              <a:rPr lang="en-US" b="0" dirty="0"/>
              <a:t> </a:t>
            </a:r>
            <a:r>
              <a:rPr lang="en-US" b="0" dirty="0" err="1"/>
              <a:t>kommer</a:t>
            </a:r>
            <a:r>
              <a:rPr lang="en-US" b="0" dirty="0"/>
              <a:t> </a:t>
            </a:r>
            <a:r>
              <a:rPr lang="en-US" b="0" dirty="0" err="1"/>
              <a:t>allt</a:t>
            </a:r>
            <a:r>
              <a:rPr lang="en-US" b="0" dirty="0"/>
              <a:t> </a:t>
            </a:r>
            <a:r>
              <a:rPr lang="en-US" b="0" dirty="0" err="1"/>
              <a:t>detta</a:t>
            </a:r>
            <a:r>
              <a:rPr lang="en-US" b="0" dirty="0"/>
              <a:t> </a:t>
            </a:r>
            <a:r>
              <a:rPr lang="en-US" b="0" dirty="0" err="1"/>
              <a:t>göra</a:t>
            </a:r>
            <a:r>
              <a:rPr lang="en-US" b="0" dirty="0"/>
              <a:t> det </a:t>
            </a:r>
            <a:r>
              <a:rPr lang="en-US" b="0" dirty="0" err="1"/>
              <a:t>möjligt</a:t>
            </a:r>
            <a:r>
              <a:rPr lang="en-US" b="0" dirty="0"/>
              <a:t> för </a:t>
            </a:r>
            <a:r>
              <a:rPr lang="en-US" b="0" dirty="0" err="1"/>
              <a:t>oss</a:t>
            </a:r>
            <a:r>
              <a:rPr lang="en-US" b="0" dirty="0"/>
              <a:t> </a:t>
            </a:r>
            <a:r>
              <a:rPr lang="en-US" b="0" dirty="0" err="1"/>
              <a:t>att</a:t>
            </a:r>
            <a:r>
              <a:rPr lang="en-US" b="0" dirty="0"/>
              <a:t> </a:t>
            </a:r>
            <a:r>
              <a:rPr lang="en-US" b="0" dirty="0" err="1"/>
              <a:t>öka</a:t>
            </a:r>
            <a:r>
              <a:rPr lang="en-US" b="0" dirty="0"/>
              <a:t> </a:t>
            </a:r>
            <a:r>
              <a:rPr lang="en-US" b="0" dirty="0" err="1"/>
              <a:t>medarbetarnas</a:t>
            </a:r>
            <a:r>
              <a:rPr lang="en-US" b="0" dirty="0"/>
              <a:t> </a:t>
            </a:r>
            <a:r>
              <a:rPr lang="en-US" b="0" dirty="0" err="1"/>
              <a:t>vilja</a:t>
            </a:r>
            <a:r>
              <a:rPr lang="en-US" b="0" dirty="0"/>
              <a:t> </a:t>
            </a:r>
            <a:r>
              <a:rPr lang="en-US" b="0" dirty="0" err="1"/>
              <a:t>att</a:t>
            </a:r>
            <a:r>
              <a:rPr lang="en-US" b="0" dirty="0"/>
              <a:t> </a:t>
            </a:r>
            <a:r>
              <a:rPr lang="en-US" b="0" dirty="0" err="1"/>
              <a:t>stanna</a:t>
            </a:r>
            <a:r>
              <a:rPr lang="en-US" b="0" dirty="0"/>
              <a:t> </a:t>
            </a:r>
            <a:r>
              <a:rPr lang="en-US" b="0" dirty="0" err="1"/>
              <a:t>kvar</a:t>
            </a:r>
            <a:r>
              <a:rPr lang="en-US" b="0" dirty="0"/>
              <a:t> hos </a:t>
            </a:r>
            <a:r>
              <a:rPr lang="en-US" b="0" dirty="0" err="1"/>
              <a:t>oss</a:t>
            </a:r>
            <a:r>
              <a:rPr lang="en-US" b="0" dirty="0"/>
              <a:t>.</a:t>
            </a:r>
            <a:endParaRPr lang="da-DK" dirty="0"/>
          </a:p>
        </p:txBody>
      </p:sp>
      <p:sp>
        <p:nvSpPr>
          <p:cNvPr id="3" name="Pladsholder til slidenummer 2">
            <a:extLst>
              <a:ext uri="{FF2B5EF4-FFF2-40B4-BE49-F238E27FC236}">
                <a16:creationId xmlns:a16="http://schemas.microsoft.com/office/drawing/2014/main" id="{E18A7D0E-6403-0E40-8297-5C320DEE0D4A}"/>
              </a:ext>
            </a:extLst>
          </p:cNvPr>
          <p:cNvSpPr>
            <a:spLocks noGrp="1"/>
          </p:cNvSpPr>
          <p:nvPr>
            <p:ph type="sldNum" sz="quarter" idx="12"/>
          </p:nvPr>
        </p:nvSpPr>
        <p:spPr/>
        <p:txBody>
          <a:bodyPr/>
          <a:lstStyle/>
          <a:p>
            <a:fld id="{CE21FDA0-9B75-FD4B-8974-211DAFD3C1D2}" type="slidenum">
              <a:rPr lang="da-DK" smtClean="0"/>
              <a:pPr/>
              <a:t>17</a:t>
            </a:fld>
            <a:endParaRPr lang="da-DK"/>
          </a:p>
        </p:txBody>
      </p:sp>
    </p:spTree>
    <p:extLst>
      <p:ext uri="{BB962C8B-B14F-4D97-AF65-F5344CB8AC3E}">
        <p14:creationId xmlns:p14="http://schemas.microsoft.com/office/powerpoint/2010/main" val="1741477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en-US" dirty="0"/>
              <a:t>…</a:t>
            </a:r>
            <a:r>
              <a:rPr lang="da-DK" dirty="0" err="1"/>
              <a:t>Och</a:t>
            </a:r>
            <a:r>
              <a:rPr lang="da-DK" dirty="0"/>
              <a:t> det </a:t>
            </a:r>
            <a:r>
              <a:rPr lang="da-DK" dirty="0" err="1"/>
              <a:t>finns</a:t>
            </a:r>
            <a:r>
              <a:rPr lang="da-DK" dirty="0"/>
              <a:t> </a:t>
            </a:r>
            <a:r>
              <a:rPr lang="da-DK" dirty="0" err="1"/>
              <a:t>mer</a:t>
            </a:r>
            <a:r>
              <a:rPr lang="da-DK" dirty="0"/>
              <a:t>!</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18</a:t>
            </a:fld>
            <a:endParaRPr lang="da-DK"/>
          </a:p>
        </p:txBody>
      </p:sp>
    </p:spTree>
    <p:extLst>
      <p:ext uri="{BB962C8B-B14F-4D97-AF65-F5344CB8AC3E}">
        <p14:creationId xmlns:p14="http://schemas.microsoft.com/office/powerpoint/2010/main" val="1604496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834C3D12-C26B-7044-8123-D91CB0AE8E54}"/>
              </a:ext>
            </a:extLst>
          </p:cNvPr>
          <p:cNvSpPr>
            <a:spLocks noGrp="1"/>
          </p:cNvSpPr>
          <p:nvPr>
            <p:ph type="sldNum" sz="quarter" idx="12"/>
          </p:nvPr>
        </p:nvSpPr>
        <p:spPr/>
        <p:txBody>
          <a:bodyPr/>
          <a:lstStyle/>
          <a:p>
            <a:fld id="{CE21FDA0-9B75-FD4B-8974-211DAFD3C1D2}" type="slidenum">
              <a:rPr lang="da-DK" smtClean="0"/>
              <a:t>19</a:t>
            </a:fld>
            <a:endParaRPr lang="da-DK" dirty="0"/>
          </a:p>
        </p:txBody>
      </p:sp>
      <p:sp>
        <p:nvSpPr>
          <p:cNvPr id="3" name="Pladsholder til tekst 2">
            <a:extLst>
              <a:ext uri="{FF2B5EF4-FFF2-40B4-BE49-F238E27FC236}">
                <a16:creationId xmlns:a16="http://schemas.microsoft.com/office/drawing/2014/main" id="{DBB86DAF-F265-3D4D-8902-DBA4056B26C6}"/>
              </a:ext>
            </a:extLst>
          </p:cNvPr>
          <p:cNvSpPr>
            <a:spLocks noGrp="1"/>
          </p:cNvSpPr>
          <p:nvPr>
            <p:ph type="body" sz="quarter" idx="14"/>
          </p:nvPr>
        </p:nvSpPr>
        <p:spPr>
          <a:xfrm>
            <a:off x="5799320" y="2922811"/>
            <a:ext cx="5967959" cy="2945266"/>
          </a:xfrm>
        </p:spPr>
        <p:txBody>
          <a:bodyPr/>
          <a:lstStyle/>
          <a:p>
            <a:r>
              <a:rPr lang="en-US" sz="2400" dirty="0" err="1"/>
              <a:t>Digitala</a:t>
            </a:r>
            <a:r>
              <a:rPr lang="en-US" sz="2400" dirty="0"/>
              <a:t> </a:t>
            </a:r>
            <a:r>
              <a:rPr lang="en-US" sz="2400" dirty="0" err="1"/>
              <a:t>och</a:t>
            </a:r>
            <a:r>
              <a:rPr lang="en-US" sz="2400" dirty="0"/>
              <a:t> </a:t>
            </a:r>
            <a:r>
              <a:rPr lang="en-US" sz="2400" dirty="0" err="1"/>
              <a:t>automatiserade</a:t>
            </a:r>
            <a:r>
              <a:rPr lang="en-US" sz="2400" dirty="0"/>
              <a:t> processer </a:t>
            </a:r>
            <a:r>
              <a:rPr lang="en-US" sz="2400" dirty="0" err="1"/>
              <a:t>kommer</a:t>
            </a:r>
            <a:r>
              <a:rPr lang="en-US" sz="2400" dirty="0"/>
              <a:t> </a:t>
            </a:r>
            <a:r>
              <a:rPr lang="en-US" sz="2400" dirty="0" err="1"/>
              <a:t>att</a:t>
            </a:r>
            <a:r>
              <a:rPr lang="en-US" sz="2400" dirty="0"/>
              <a:t> </a:t>
            </a:r>
            <a:r>
              <a:rPr lang="en-US" sz="2400" dirty="0" err="1"/>
              <a:t>frigöra</a:t>
            </a:r>
            <a:r>
              <a:rPr lang="en-US" sz="2400" dirty="0"/>
              <a:t> interna </a:t>
            </a:r>
            <a:r>
              <a:rPr lang="en-US" sz="2400" dirty="0" err="1"/>
              <a:t>resurser</a:t>
            </a:r>
            <a:endParaRPr lang="en-US" sz="2400" dirty="0"/>
          </a:p>
          <a:p>
            <a:r>
              <a:rPr lang="da-DK" sz="2400" dirty="0"/>
              <a:t>Inga </a:t>
            </a:r>
            <a:r>
              <a:rPr lang="da-DK" sz="2400" dirty="0" err="1"/>
              <a:t>interna</a:t>
            </a:r>
            <a:r>
              <a:rPr lang="da-DK" sz="2400" dirty="0"/>
              <a:t> IT-resurser </a:t>
            </a:r>
            <a:r>
              <a:rPr lang="da-DK" sz="2400" dirty="0" err="1"/>
              <a:t>behövs</a:t>
            </a:r>
            <a:r>
              <a:rPr lang="da-DK" sz="2400" dirty="0"/>
              <a:t> </a:t>
            </a:r>
            <a:r>
              <a:rPr lang="da-DK" sz="2400" dirty="0" err="1"/>
              <a:t>för</a:t>
            </a:r>
            <a:r>
              <a:rPr lang="da-DK" sz="2400" dirty="0"/>
              <a:t> daglig </a:t>
            </a:r>
            <a:r>
              <a:rPr lang="da-DK" sz="2400" dirty="0" err="1"/>
              <a:t>användning</a:t>
            </a:r>
            <a:endParaRPr lang="da-DK" sz="2400" dirty="0"/>
          </a:p>
          <a:p>
            <a:r>
              <a:rPr lang="en-US" sz="2400" dirty="0"/>
              <a:t>Vi </a:t>
            </a:r>
            <a:r>
              <a:rPr lang="en-US" sz="2400" dirty="0" err="1"/>
              <a:t>har</a:t>
            </a:r>
            <a:r>
              <a:rPr lang="en-US" sz="2400" dirty="0"/>
              <a:t> gratis support </a:t>
            </a:r>
            <a:r>
              <a:rPr lang="en-US" sz="2400" dirty="0" err="1"/>
              <a:t>vardagar</a:t>
            </a:r>
            <a:r>
              <a:rPr lang="en-US" sz="2400" dirty="0"/>
              <a:t> </a:t>
            </a:r>
            <a:r>
              <a:rPr lang="en-US" sz="2400" dirty="0" err="1"/>
              <a:t>mellan</a:t>
            </a:r>
            <a:r>
              <a:rPr lang="en-US" sz="2400" dirty="0"/>
              <a:t> 8-17</a:t>
            </a:r>
          </a:p>
          <a:p>
            <a:r>
              <a:rPr lang="en-US" sz="2400" dirty="0"/>
              <a:t>Vi </a:t>
            </a:r>
            <a:r>
              <a:rPr lang="en-US" sz="2400" dirty="0" err="1"/>
              <a:t>har</a:t>
            </a:r>
            <a:r>
              <a:rPr lang="en-US" sz="2400" dirty="0"/>
              <a:t> </a:t>
            </a:r>
            <a:r>
              <a:rPr lang="en-US" sz="2400" dirty="0" err="1"/>
              <a:t>tillgång</a:t>
            </a:r>
            <a:r>
              <a:rPr lang="en-US" sz="2400" dirty="0"/>
              <a:t> till </a:t>
            </a:r>
            <a:r>
              <a:rPr lang="en-US" sz="2400" dirty="0" err="1"/>
              <a:t>rådgivning</a:t>
            </a:r>
            <a:r>
              <a:rPr lang="en-US" sz="2400" dirty="0"/>
              <a:t> vid </a:t>
            </a:r>
            <a:r>
              <a:rPr lang="en-US" sz="2400" dirty="0" err="1"/>
              <a:t>behov</a:t>
            </a:r>
            <a:endParaRPr lang="da-DK" sz="2400" dirty="0"/>
          </a:p>
        </p:txBody>
      </p:sp>
      <p:sp>
        <p:nvSpPr>
          <p:cNvPr id="11" name="Pladsholder til indhold 10">
            <a:extLst>
              <a:ext uri="{FF2B5EF4-FFF2-40B4-BE49-F238E27FC236}">
                <a16:creationId xmlns:a16="http://schemas.microsoft.com/office/drawing/2014/main" id="{02524477-3AC9-3B4B-81AC-7A9F202D3472}"/>
              </a:ext>
            </a:extLst>
          </p:cNvPr>
          <p:cNvSpPr>
            <a:spLocks noGrp="1"/>
          </p:cNvSpPr>
          <p:nvPr>
            <p:ph sz="quarter" idx="16"/>
          </p:nvPr>
        </p:nvSpPr>
        <p:spPr>
          <a:xfrm>
            <a:off x="838200" y="1600199"/>
            <a:ext cx="8681357" cy="538843"/>
          </a:xfrm>
        </p:spPr>
        <p:txBody>
          <a:bodyPr/>
          <a:lstStyle/>
          <a:p>
            <a:r>
              <a:rPr lang="da-DK" b="1" dirty="0"/>
              <a:t>Det </a:t>
            </a:r>
            <a:r>
              <a:rPr lang="da-DK" b="1" dirty="0" err="1"/>
              <a:t>är</a:t>
            </a:r>
            <a:r>
              <a:rPr lang="da-DK" b="1" dirty="0"/>
              <a:t> som en digital HR-assistent</a:t>
            </a:r>
          </a:p>
        </p:txBody>
      </p:sp>
      <p:pic>
        <p:nvPicPr>
          <p:cNvPr id="17" name="Pladsholder til billede 16" descr="Et billede, der indeholder galleri, værelse, skærmbillede&#10;&#10;Automatisk genereret beskrivelse">
            <a:extLst>
              <a:ext uri="{FF2B5EF4-FFF2-40B4-BE49-F238E27FC236}">
                <a16:creationId xmlns:a16="http://schemas.microsoft.com/office/drawing/2014/main" id="{5B1E6A63-0443-B841-BEC9-238DFB5BC1E6}"/>
              </a:ext>
            </a:extLst>
          </p:cNvPr>
          <p:cNvPicPr>
            <a:picLocks noGrp="1" noChangeAspect="1"/>
          </p:cNvPicPr>
          <p:nvPr>
            <p:ph type="pic" sz="quarter" idx="15"/>
          </p:nvPr>
        </p:nvPicPr>
        <p:blipFill rotWithShape="1">
          <a:blip r:embed="rId2"/>
          <a:srcRect l="9594" r="10403"/>
          <a:stretch/>
        </p:blipFill>
        <p:spPr>
          <a:xfrm>
            <a:off x="838200" y="2922811"/>
            <a:ext cx="4182358" cy="2945266"/>
          </a:xfrm>
        </p:spPr>
      </p:pic>
    </p:spTree>
    <p:extLst>
      <p:ext uri="{BB962C8B-B14F-4D97-AF65-F5344CB8AC3E}">
        <p14:creationId xmlns:p14="http://schemas.microsoft.com/office/powerpoint/2010/main" val="2201773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81F5-BDE8-3740-3AF0-B636D282407B}"/>
              </a:ext>
            </a:extLst>
          </p:cNvPr>
          <p:cNvSpPr>
            <a:spLocks noGrp="1"/>
          </p:cNvSpPr>
          <p:nvPr>
            <p:ph type="title" idx="4294967295"/>
          </p:nvPr>
        </p:nvSpPr>
        <p:spPr>
          <a:xfrm>
            <a:off x="1129150" y="2521953"/>
            <a:ext cx="9933700" cy="2699919"/>
          </a:xfrm>
        </p:spPr>
        <p:txBody>
          <a:bodyPr anchor="t">
            <a:noAutofit/>
          </a:bodyPr>
          <a:lstStyle/>
          <a:p>
            <a:pPr>
              <a:lnSpc>
                <a:spcPct val="100000"/>
              </a:lnSpc>
            </a:pPr>
            <a:r>
              <a:rPr lang="en-US" sz="5400" dirty="0" err="1">
                <a:latin typeface="Telegraf" pitchFamily="2" charset="77"/>
              </a:rPr>
              <a:t>Medarbetare</a:t>
            </a:r>
            <a:r>
              <a:rPr lang="en-US" sz="5400" dirty="0">
                <a:latin typeface="Telegraf" pitchFamily="2" charset="77"/>
              </a:rPr>
              <a:t> </a:t>
            </a:r>
            <a:r>
              <a:rPr lang="en-US" sz="5400" dirty="0" err="1">
                <a:latin typeface="Telegraf" pitchFamily="2" charset="77"/>
              </a:rPr>
              <a:t>prioriterar</a:t>
            </a:r>
            <a:r>
              <a:rPr lang="en-US" sz="5400" dirty="0">
                <a:latin typeface="Telegraf" pitchFamily="2" charset="77"/>
              </a:rPr>
              <a:t> </a:t>
            </a:r>
            <a:r>
              <a:rPr lang="en-US" sz="5400" dirty="0" err="1">
                <a:latin typeface="Telegraf" pitchFamily="2" charset="77"/>
              </a:rPr>
              <a:t>hälsa</a:t>
            </a:r>
            <a:r>
              <a:rPr lang="en-US" sz="5400" dirty="0">
                <a:latin typeface="Telegraf" pitchFamily="2" charset="77"/>
              </a:rPr>
              <a:t> </a:t>
            </a:r>
            <a:r>
              <a:rPr lang="en-US" sz="5400" dirty="0" err="1">
                <a:latin typeface="Telegraf" pitchFamily="2" charset="77"/>
              </a:rPr>
              <a:t>och</a:t>
            </a:r>
            <a:r>
              <a:rPr lang="en-US" sz="5400" dirty="0">
                <a:latin typeface="Telegraf" pitchFamily="2" charset="77"/>
              </a:rPr>
              <a:t> </a:t>
            </a:r>
            <a:r>
              <a:rPr lang="en-US" sz="5400" dirty="0" err="1">
                <a:latin typeface="Telegraf" pitchFamily="2" charset="77"/>
              </a:rPr>
              <a:t>välbefinnande</a:t>
            </a:r>
            <a:r>
              <a:rPr lang="en-US" sz="5400" dirty="0">
                <a:latin typeface="Telegraf" pitchFamily="2" charset="77"/>
              </a:rPr>
              <a:t> </a:t>
            </a:r>
            <a:r>
              <a:rPr lang="en-US" sz="5400" dirty="0" err="1">
                <a:latin typeface="Telegraf" pitchFamily="2" charset="77"/>
              </a:rPr>
              <a:t>framför</a:t>
            </a:r>
            <a:r>
              <a:rPr lang="en-US" sz="5400" dirty="0">
                <a:latin typeface="Telegraf" pitchFamily="2" charset="77"/>
              </a:rPr>
              <a:t> </a:t>
            </a:r>
            <a:r>
              <a:rPr lang="en-US" sz="5400" dirty="0" err="1">
                <a:latin typeface="Telegraf" pitchFamily="2" charset="77"/>
              </a:rPr>
              <a:t>arbetet</a:t>
            </a:r>
            <a:endParaRPr lang="da-DK" sz="5400" b="0" dirty="0">
              <a:solidFill>
                <a:srgbClr val="26253E"/>
              </a:solidFill>
              <a:latin typeface="Telegraf" pitchFamily="2" charset="77"/>
            </a:endParaRPr>
          </a:p>
        </p:txBody>
      </p:sp>
      <p:sp>
        <p:nvSpPr>
          <p:cNvPr id="4" name="Slide Number Placeholder 3">
            <a:extLst>
              <a:ext uri="{FF2B5EF4-FFF2-40B4-BE49-F238E27FC236}">
                <a16:creationId xmlns:a16="http://schemas.microsoft.com/office/drawing/2014/main" id="{EDB57423-7EAF-B307-BA8A-8FA0B5659F81}"/>
              </a:ext>
            </a:extLst>
          </p:cNvPr>
          <p:cNvSpPr>
            <a:spLocks noGrp="1"/>
          </p:cNvSpPr>
          <p:nvPr>
            <p:ph type="sldNum" sz="quarter" idx="12"/>
          </p:nvPr>
        </p:nvSpPr>
        <p:spPr/>
        <p:txBody>
          <a:bodyPr/>
          <a:lstStyle/>
          <a:p>
            <a:r>
              <a:rPr lang="da-DK" dirty="0">
                <a:latin typeface="Telegraf" pitchFamily="2" charset="77"/>
              </a:rPr>
              <a:t>0</a:t>
            </a:r>
            <a:fld id="{CE21FDA0-9B75-FD4B-8974-211DAFD3C1D2}" type="slidenum">
              <a:rPr lang="da-DK" smtClean="0">
                <a:latin typeface="Telegraf" pitchFamily="2" charset="77"/>
              </a:rPr>
              <a:pPr/>
              <a:t>2</a:t>
            </a:fld>
            <a:endParaRPr lang="da-DK" dirty="0">
              <a:latin typeface="Telegraf" pitchFamily="2" charset="77"/>
            </a:endParaRPr>
          </a:p>
        </p:txBody>
      </p:sp>
    </p:spTree>
    <p:extLst>
      <p:ext uri="{BB962C8B-B14F-4D97-AF65-F5344CB8AC3E}">
        <p14:creationId xmlns:p14="http://schemas.microsoft.com/office/powerpoint/2010/main" val="1179349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36D6006F-D6C3-B644-BD7C-E3CC377B4E88}"/>
              </a:ext>
            </a:extLst>
          </p:cNvPr>
          <p:cNvSpPr>
            <a:spLocks noGrp="1"/>
          </p:cNvSpPr>
          <p:nvPr>
            <p:ph type="sldNum" sz="quarter" idx="12"/>
          </p:nvPr>
        </p:nvSpPr>
        <p:spPr/>
        <p:txBody>
          <a:bodyPr/>
          <a:lstStyle/>
          <a:p>
            <a:fld id="{CE21FDA0-9B75-FD4B-8974-211DAFD3C1D2}" type="slidenum">
              <a:rPr lang="da-DK" smtClean="0"/>
              <a:t>20</a:t>
            </a:fld>
            <a:endParaRPr lang="da-DK" dirty="0"/>
          </a:p>
        </p:txBody>
      </p:sp>
      <p:sp>
        <p:nvSpPr>
          <p:cNvPr id="3" name="Pladsholder til tekst 2">
            <a:extLst>
              <a:ext uri="{FF2B5EF4-FFF2-40B4-BE49-F238E27FC236}">
                <a16:creationId xmlns:a16="http://schemas.microsoft.com/office/drawing/2014/main" id="{B3D0893B-CDCE-8640-AE9E-4E98DD08D6CE}"/>
              </a:ext>
            </a:extLst>
          </p:cNvPr>
          <p:cNvSpPr>
            <a:spLocks noGrp="1"/>
          </p:cNvSpPr>
          <p:nvPr>
            <p:ph type="body" sz="quarter" idx="14"/>
          </p:nvPr>
        </p:nvSpPr>
        <p:spPr>
          <a:xfrm>
            <a:off x="717631" y="2304419"/>
            <a:ext cx="6829064" cy="3967076"/>
          </a:xfrm>
        </p:spPr>
        <p:txBody>
          <a:bodyPr/>
          <a:lstStyle/>
          <a:p>
            <a:pPr marL="0" indent="0">
              <a:buNone/>
            </a:pPr>
            <a:r>
              <a:rPr lang="da-DK" b="1" dirty="0"/>
              <a:t>Ja, </a:t>
            </a:r>
          </a:p>
          <a:p>
            <a:pPr marL="0" indent="0">
              <a:buNone/>
            </a:pPr>
            <a:endParaRPr lang="da-DK" dirty="0"/>
          </a:p>
          <a:p>
            <a:r>
              <a:rPr lang="en-US" dirty="0"/>
              <a:t>Det </a:t>
            </a:r>
            <a:r>
              <a:rPr lang="en-US" dirty="0" err="1"/>
              <a:t>är</a:t>
            </a:r>
            <a:r>
              <a:rPr lang="en-US" dirty="0"/>
              <a:t> 100% GDPR </a:t>
            </a:r>
            <a:r>
              <a:rPr lang="en-US" dirty="0" err="1"/>
              <a:t>kompatibelt</a:t>
            </a:r>
            <a:endParaRPr lang="da-DK" dirty="0"/>
          </a:p>
          <a:p>
            <a:pPr lvl="4"/>
            <a:r>
              <a:rPr lang="en-GB" sz="1400" dirty="0">
                <a:latin typeface="Telegraf" pitchFamily="2" charset="77"/>
              </a:rPr>
              <a:t>Vi </a:t>
            </a:r>
            <a:r>
              <a:rPr lang="en-GB" sz="1400" dirty="0" err="1">
                <a:latin typeface="Telegraf" pitchFamily="2" charset="77"/>
              </a:rPr>
              <a:t>kommer</a:t>
            </a:r>
            <a:r>
              <a:rPr lang="en-GB" sz="1400" dirty="0">
                <a:latin typeface="Telegraf" pitchFamily="2" charset="77"/>
              </a:rPr>
              <a:t> </a:t>
            </a:r>
            <a:r>
              <a:rPr lang="en-GB" sz="1400" dirty="0" err="1">
                <a:latin typeface="Telegraf" pitchFamily="2" charset="77"/>
              </a:rPr>
              <a:t>alltid</a:t>
            </a:r>
            <a:r>
              <a:rPr lang="en-GB" sz="1400" dirty="0">
                <a:latin typeface="Telegraf" pitchFamily="2" charset="77"/>
              </a:rPr>
              <a:t> </a:t>
            </a:r>
            <a:r>
              <a:rPr lang="en-GB" sz="1400" dirty="0" err="1">
                <a:latin typeface="Telegraf" pitchFamily="2" charset="77"/>
              </a:rPr>
              <a:t>att</a:t>
            </a:r>
            <a:r>
              <a:rPr lang="en-GB" sz="1400" dirty="0">
                <a:latin typeface="Telegraf" pitchFamily="2" charset="77"/>
              </a:rPr>
              <a:t> ha </a:t>
            </a:r>
            <a:r>
              <a:rPr lang="en-GB" sz="1400" dirty="0" err="1">
                <a:latin typeface="Telegraf" pitchFamily="2" charset="77"/>
              </a:rPr>
              <a:t>kandidaternas</a:t>
            </a:r>
            <a:r>
              <a:rPr lang="en-GB" sz="1400" dirty="0">
                <a:latin typeface="Telegraf" pitchFamily="2" charset="77"/>
              </a:rPr>
              <a:t> </a:t>
            </a:r>
            <a:r>
              <a:rPr lang="en-GB" sz="1400" dirty="0" err="1">
                <a:latin typeface="Telegraf" pitchFamily="2" charset="77"/>
              </a:rPr>
              <a:t>och</a:t>
            </a:r>
            <a:r>
              <a:rPr lang="en-GB" sz="1400" dirty="0">
                <a:latin typeface="Telegraf" pitchFamily="2" charset="77"/>
              </a:rPr>
              <a:t> </a:t>
            </a:r>
            <a:r>
              <a:rPr lang="en-GB" sz="1400" dirty="0" err="1">
                <a:latin typeface="Telegraf" pitchFamily="2" charset="77"/>
              </a:rPr>
              <a:t>anställdas</a:t>
            </a:r>
            <a:r>
              <a:rPr lang="en-GB" sz="1400" dirty="0">
                <a:latin typeface="Telegraf" pitchFamily="2" charset="77"/>
              </a:rPr>
              <a:t> </a:t>
            </a:r>
            <a:r>
              <a:rPr lang="en-GB" sz="1400" dirty="0" err="1">
                <a:latin typeface="Telegraf" pitchFamily="2" charset="77"/>
              </a:rPr>
              <a:t>samtycke</a:t>
            </a:r>
            <a:endParaRPr lang="en-GB" sz="1400" dirty="0">
              <a:latin typeface="Telegraf" pitchFamily="2" charset="77"/>
            </a:endParaRPr>
          </a:p>
          <a:p>
            <a:pPr lvl="4"/>
            <a:r>
              <a:rPr lang="en-GB" sz="1400" dirty="0">
                <a:latin typeface="Telegraf" pitchFamily="2" charset="77"/>
              </a:rPr>
              <a:t>Vi </a:t>
            </a:r>
            <a:r>
              <a:rPr lang="en-GB" sz="1400" dirty="0" err="1">
                <a:latin typeface="Telegraf" pitchFamily="2" charset="77"/>
              </a:rPr>
              <a:t>kommer</a:t>
            </a:r>
            <a:r>
              <a:rPr lang="en-GB" sz="1400" dirty="0">
                <a:latin typeface="Telegraf" pitchFamily="2" charset="77"/>
              </a:rPr>
              <a:t> </a:t>
            </a:r>
            <a:r>
              <a:rPr lang="en-GB" sz="1400" dirty="0" err="1">
                <a:latin typeface="Telegraf" pitchFamily="2" charset="77"/>
              </a:rPr>
              <a:t>att</a:t>
            </a:r>
            <a:r>
              <a:rPr lang="en-GB" sz="1400" dirty="0">
                <a:latin typeface="Telegraf" pitchFamily="2" charset="77"/>
              </a:rPr>
              <a:t> ha </a:t>
            </a:r>
            <a:r>
              <a:rPr lang="en-GB" sz="1400" dirty="0" err="1">
                <a:latin typeface="Telegraf" pitchFamily="2" charset="77"/>
              </a:rPr>
              <a:t>en</a:t>
            </a:r>
            <a:r>
              <a:rPr lang="en-GB" sz="1400" dirty="0">
                <a:latin typeface="Telegraf" pitchFamily="2" charset="77"/>
              </a:rPr>
              <a:t> </a:t>
            </a:r>
            <a:r>
              <a:rPr lang="en-GB" sz="1400" dirty="0" err="1">
                <a:latin typeface="Telegraf" pitchFamily="2" charset="77"/>
              </a:rPr>
              <a:t>raderingspolicy</a:t>
            </a:r>
            <a:r>
              <a:rPr lang="en-GB" sz="1400" dirty="0">
                <a:latin typeface="Telegraf" pitchFamily="2" charset="77"/>
              </a:rPr>
              <a:t> </a:t>
            </a:r>
            <a:r>
              <a:rPr lang="en-GB" sz="1400" dirty="0" err="1">
                <a:latin typeface="Telegraf" pitchFamily="2" charset="77"/>
              </a:rPr>
              <a:t>och</a:t>
            </a:r>
            <a:r>
              <a:rPr lang="en-GB" sz="1400" dirty="0">
                <a:latin typeface="Telegraf" pitchFamily="2" charset="77"/>
              </a:rPr>
              <a:t> </a:t>
            </a:r>
            <a:r>
              <a:rPr lang="en-GB" sz="1400" dirty="0" err="1">
                <a:latin typeface="Telegraf" pitchFamily="2" charset="77"/>
              </a:rPr>
              <a:t>användarhantering</a:t>
            </a:r>
            <a:r>
              <a:rPr lang="en-GB" sz="1400" dirty="0">
                <a:latin typeface="Telegraf" pitchFamily="2" charset="77"/>
              </a:rPr>
              <a:t> </a:t>
            </a:r>
            <a:r>
              <a:rPr lang="en-GB" sz="1400" dirty="0" err="1">
                <a:latin typeface="Telegraf" pitchFamily="2" charset="77"/>
              </a:rPr>
              <a:t>på</a:t>
            </a:r>
            <a:r>
              <a:rPr lang="en-GB" sz="1400" dirty="0">
                <a:latin typeface="Telegraf" pitchFamily="2" charset="77"/>
              </a:rPr>
              <a:t> plats</a:t>
            </a:r>
          </a:p>
          <a:p>
            <a:pPr lvl="4"/>
            <a:r>
              <a:rPr lang="en-GB" sz="1400" dirty="0" err="1">
                <a:latin typeface="Telegraf" pitchFamily="2" charset="77"/>
              </a:rPr>
              <a:t>Säljaren</a:t>
            </a:r>
            <a:r>
              <a:rPr lang="en-GB" sz="1400" dirty="0">
                <a:latin typeface="Telegraf" pitchFamily="2" charset="77"/>
              </a:rPr>
              <a:t> </a:t>
            </a:r>
            <a:r>
              <a:rPr lang="en-GB" sz="1400" dirty="0" err="1">
                <a:latin typeface="Telegraf" pitchFamily="2" charset="77"/>
              </a:rPr>
              <a:t>är</a:t>
            </a:r>
            <a:r>
              <a:rPr lang="en-GB" sz="1400" dirty="0">
                <a:latin typeface="Telegraf" pitchFamily="2" charset="77"/>
              </a:rPr>
              <a:t> under IT-revision </a:t>
            </a:r>
            <a:r>
              <a:rPr lang="en-GB" sz="1400" dirty="0" err="1">
                <a:latin typeface="Telegraf" pitchFamily="2" charset="77"/>
              </a:rPr>
              <a:t>av</a:t>
            </a:r>
            <a:r>
              <a:rPr lang="en-GB" sz="1400" dirty="0">
                <a:latin typeface="Telegraf" pitchFamily="2" charset="77"/>
              </a:rPr>
              <a:t> externa IT-</a:t>
            </a:r>
            <a:r>
              <a:rPr lang="en-GB" sz="1400" dirty="0" err="1">
                <a:latin typeface="Telegraf" pitchFamily="2" charset="77"/>
              </a:rPr>
              <a:t>revisorer</a:t>
            </a:r>
            <a:endParaRPr lang="en-GB" sz="1400" dirty="0">
              <a:latin typeface="Telegraf" pitchFamily="2" charset="77"/>
            </a:endParaRPr>
          </a:p>
          <a:p>
            <a:pPr lvl="4"/>
            <a:r>
              <a:rPr lang="en-GB" sz="1400" dirty="0">
                <a:latin typeface="Telegraf" pitchFamily="2" charset="77"/>
              </a:rPr>
              <a:t>Vi </a:t>
            </a:r>
            <a:r>
              <a:rPr lang="en-GB" sz="1400" dirty="0" err="1">
                <a:latin typeface="Telegraf" pitchFamily="2" charset="77"/>
              </a:rPr>
              <a:t>kommer</a:t>
            </a:r>
            <a:r>
              <a:rPr lang="en-GB" sz="1400" dirty="0">
                <a:latin typeface="Telegraf" pitchFamily="2" charset="77"/>
              </a:rPr>
              <a:t> </a:t>
            </a:r>
            <a:r>
              <a:rPr lang="en-GB" sz="1400" dirty="0" err="1">
                <a:latin typeface="Telegraf" pitchFamily="2" charset="77"/>
              </a:rPr>
              <a:t>att</a:t>
            </a:r>
            <a:r>
              <a:rPr lang="en-GB" sz="1400" dirty="0">
                <a:latin typeface="Telegraf" pitchFamily="2" charset="77"/>
              </a:rPr>
              <a:t> ha </a:t>
            </a:r>
            <a:r>
              <a:rPr lang="en-GB" sz="1400" dirty="0" err="1">
                <a:latin typeface="Telegraf" pitchFamily="2" charset="77"/>
              </a:rPr>
              <a:t>en</a:t>
            </a:r>
            <a:r>
              <a:rPr lang="en-GB" sz="1400" dirty="0">
                <a:latin typeface="Telegraf" pitchFamily="2" charset="77"/>
              </a:rPr>
              <a:t> </a:t>
            </a:r>
            <a:r>
              <a:rPr lang="en-GB" sz="1400" dirty="0" err="1">
                <a:latin typeface="Telegraf" pitchFamily="2" charset="77"/>
              </a:rPr>
              <a:t>säker</a:t>
            </a:r>
            <a:r>
              <a:rPr lang="en-GB" sz="1400" dirty="0">
                <a:latin typeface="Telegraf" pitchFamily="2" charset="77"/>
              </a:rPr>
              <a:t> </a:t>
            </a:r>
            <a:r>
              <a:rPr lang="en-GB" sz="1400" dirty="0" err="1">
                <a:latin typeface="Telegraf" pitchFamily="2" charset="77"/>
              </a:rPr>
              <a:t>datalagring</a:t>
            </a:r>
            <a:endParaRPr lang="en-GB" sz="1400" dirty="0">
              <a:latin typeface="Telegraf" pitchFamily="2" charset="77"/>
            </a:endParaRPr>
          </a:p>
          <a:p>
            <a:pPr lvl="4"/>
            <a:r>
              <a:rPr lang="en-GB" sz="1400" dirty="0">
                <a:latin typeface="Telegraf" pitchFamily="2" charset="77"/>
              </a:rPr>
              <a:t>Data- </a:t>
            </a:r>
            <a:r>
              <a:rPr lang="en-GB" sz="1400" dirty="0" err="1">
                <a:latin typeface="Telegraf" pitchFamily="2" charset="77"/>
              </a:rPr>
              <a:t>och</a:t>
            </a:r>
            <a:r>
              <a:rPr lang="en-GB" sz="1400" dirty="0">
                <a:latin typeface="Telegraf" pitchFamily="2" charset="77"/>
              </a:rPr>
              <a:t> </a:t>
            </a:r>
            <a:r>
              <a:rPr lang="en-GB" sz="1400" dirty="0" err="1">
                <a:latin typeface="Telegraf" pitchFamily="2" charset="77"/>
              </a:rPr>
              <a:t>informationsavtal</a:t>
            </a:r>
            <a:r>
              <a:rPr lang="en-GB" sz="1400" dirty="0">
                <a:latin typeface="Telegraf" pitchFamily="2" charset="77"/>
              </a:rPr>
              <a:t> </a:t>
            </a:r>
            <a:r>
              <a:rPr lang="en-GB" sz="1400" dirty="0" err="1">
                <a:latin typeface="Telegraf" pitchFamily="2" charset="77"/>
              </a:rPr>
              <a:t>från</a:t>
            </a:r>
            <a:r>
              <a:rPr lang="en-GB" sz="1400" dirty="0">
                <a:latin typeface="Telegraf" pitchFamily="2" charset="77"/>
              </a:rPr>
              <a:t> </a:t>
            </a:r>
            <a:r>
              <a:rPr lang="en-GB" sz="1400" dirty="0" err="1">
                <a:latin typeface="Telegraf" pitchFamily="2" charset="77"/>
              </a:rPr>
              <a:t>säljaren</a:t>
            </a:r>
            <a:r>
              <a:rPr lang="en-GB" sz="1400" dirty="0">
                <a:latin typeface="Telegraf" pitchFamily="2" charset="77"/>
              </a:rPr>
              <a:t> </a:t>
            </a:r>
            <a:r>
              <a:rPr lang="en-GB" sz="1400" dirty="0" err="1">
                <a:latin typeface="Telegraf" pitchFamily="2" charset="77"/>
              </a:rPr>
              <a:t>finns</a:t>
            </a:r>
            <a:r>
              <a:rPr lang="en-GB" sz="1400" dirty="0">
                <a:latin typeface="Telegraf" pitchFamily="2" charset="77"/>
              </a:rPr>
              <a:t> </a:t>
            </a:r>
            <a:r>
              <a:rPr lang="en-GB" sz="1400" dirty="0" err="1">
                <a:latin typeface="Telegraf" pitchFamily="2" charset="77"/>
              </a:rPr>
              <a:t>på</a:t>
            </a:r>
            <a:r>
              <a:rPr lang="en-GB" sz="1400" dirty="0">
                <a:latin typeface="Telegraf" pitchFamily="2" charset="77"/>
              </a:rPr>
              <a:t> plats</a:t>
            </a:r>
          </a:p>
          <a:p>
            <a:pPr marL="108000" lvl="1" indent="0">
              <a:buNone/>
            </a:pPr>
            <a:endParaRPr lang="en-GB" dirty="0">
              <a:latin typeface="Telegraf" pitchFamily="2" charset="77"/>
            </a:endParaRPr>
          </a:p>
          <a:p>
            <a:pPr lvl="1"/>
            <a:endParaRPr lang="en-GB" dirty="0">
              <a:latin typeface="Telegraf" pitchFamily="2" charset="77"/>
            </a:endParaRPr>
          </a:p>
          <a:p>
            <a:pPr lvl="1"/>
            <a:endParaRPr lang="da-DK" dirty="0"/>
          </a:p>
          <a:p>
            <a:pPr marL="0" indent="0">
              <a:buNone/>
            </a:pPr>
            <a:endParaRPr lang="da-DK" dirty="0"/>
          </a:p>
        </p:txBody>
      </p:sp>
      <p:pic>
        <p:nvPicPr>
          <p:cNvPr id="7" name="Pladsholder til billede 6" descr="Et billede, der indeholder vektorgrafik&#10;&#10;Automatisk genereret beskrivelse">
            <a:extLst>
              <a:ext uri="{FF2B5EF4-FFF2-40B4-BE49-F238E27FC236}">
                <a16:creationId xmlns:a16="http://schemas.microsoft.com/office/drawing/2014/main" id="{1922DAE0-BB04-D443-B9CE-F8FD1E290741}"/>
              </a:ext>
            </a:extLst>
          </p:cNvPr>
          <p:cNvPicPr>
            <a:picLocks noGrp="1" noChangeAspect="1"/>
          </p:cNvPicPr>
          <p:nvPr>
            <p:ph type="pic" sz="quarter" idx="15"/>
          </p:nvPr>
        </p:nvPicPr>
        <p:blipFill rotWithShape="1">
          <a:blip r:embed="rId2"/>
          <a:srcRect t="2092" b="2092"/>
          <a:stretch>
            <a:fillRect/>
          </a:stretch>
        </p:blipFill>
        <p:spPr>
          <a:xfrm>
            <a:off x="6596743" y="1718159"/>
            <a:ext cx="4757057" cy="4755256"/>
          </a:xfrm>
        </p:spPr>
      </p:pic>
      <p:sp>
        <p:nvSpPr>
          <p:cNvPr id="5" name="Pladsholder til indhold 4">
            <a:extLst>
              <a:ext uri="{FF2B5EF4-FFF2-40B4-BE49-F238E27FC236}">
                <a16:creationId xmlns:a16="http://schemas.microsoft.com/office/drawing/2014/main" id="{95D78F61-9C21-1446-BA7C-5378644E7FB2}"/>
              </a:ext>
            </a:extLst>
          </p:cNvPr>
          <p:cNvSpPr>
            <a:spLocks noGrp="1"/>
          </p:cNvSpPr>
          <p:nvPr>
            <p:ph sz="quarter" idx="16"/>
          </p:nvPr>
        </p:nvSpPr>
        <p:spPr/>
        <p:txBody>
          <a:bodyPr/>
          <a:lstStyle/>
          <a:p>
            <a:pPr>
              <a:lnSpc>
                <a:spcPct val="100000"/>
              </a:lnSpc>
            </a:pPr>
            <a:r>
              <a:rPr lang="en-US" b="1" dirty="0" err="1"/>
              <a:t>Och</a:t>
            </a:r>
            <a:r>
              <a:rPr lang="en-US" b="1" dirty="0"/>
              <a:t> </a:t>
            </a:r>
            <a:r>
              <a:rPr lang="en-US" b="1" dirty="0" err="1"/>
              <a:t>ifall</a:t>
            </a:r>
            <a:r>
              <a:rPr lang="en-US" b="1" dirty="0"/>
              <a:t> du </a:t>
            </a:r>
            <a:r>
              <a:rPr lang="en-US" b="1" dirty="0" err="1"/>
              <a:t>undrar</a:t>
            </a:r>
            <a:r>
              <a:rPr lang="en-US" b="1" dirty="0"/>
              <a:t>…</a:t>
            </a:r>
            <a:endParaRPr lang="da-DK" b="1" dirty="0"/>
          </a:p>
        </p:txBody>
      </p:sp>
    </p:spTree>
    <p:extLst>
      <p:ext uri="{BB962C8B-B14F-4D97-AF65-F5344CB8AC3E}">
        <p14:creationId xmlns:p14="http://schemas.microsoft.com/office/powerpoint/2010/main" val="316380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79A3D5-26DB-C84B-B316-EA9318ABFE27}"/>
              </a:ext>
            </a:extLst>
          </p:cNvPr>
          <p:cNvSpPr>
            <a:spLocks noGrp="1"/>
          </p:cNvSpPr>
          <p:nvPr>
            <p:ph type="title"/>
          </p:nvPr>
        </p:nvSpPr>
        <p:spPr>
          <a:xfrm>
            <a:off x="870859" y="3156653"/>
            <a:ext cx="4370614" cy="2554200"/>
          </a:xfrm>
        </p:spPr>
        <p:txBody>
          <a:bodyPr/>
          <a:lstStyle/>
          <a:p>
            <a:r>
              <a:rPr lang="en-US" dirty="0">
                <a:latin typeface="Telegraf" pitchFamily="2" charset="77"/>
              </a:rPr>
              <a:t>För </a:t>
            </a:r>
            <a:r>
              <a:rPr lang="en-US" dirty="0" err="1">
                <a:latin typeface="Telegraf" pitchFamily="2" charset="77"/>
              </a:rPr>
              <a:t>att</a:t>
            </a:r>
            <a:r>
              <a:rPr lang="en-US" dirty="0">
                <a:latin typeface="Telegraf" pitchFamily="2" charset="77"/>
              </a:rPr>
              <a:t> </a:t>
            </a:r>
            <a:r>
              <a:rPr lang="en-US" dirty="0" err="1">
                <a:latin typeface="Telegraf" pitchFamily="2" charset="77"/>
              </a:rPr>
              <a:t>göra</a:t>
            </a:r>
            <a:r>
              <a:rPr lang="en-US" dirty="0">
                <a:latin typeface="Telegraf" pitchFamily="2" charset="77"/>
              </a:rPr>
              <a:t> det </a:t>
            </a:r>
            <a:r>
              <a:rPr lang="en-US" dirty="0" err="1">
                <a:latin typeface="Telegraf" pitchFamily="2" charset="77"/>
              </a:rPr>
              <a:t>ännu</a:t>
            </a:r>
            <a:r>
              <a:rPr lang="en-US" dirty="0">
                <a:latin typeface="Telegraf" pitchFamily="2" charset="77"/>
              </a:rPr>
              <a:t> </a:t>
            </a:r>
            <a:r>
              <a:rPr lang="en-US" dirty="0" err="1">
                <a:latin typeface="Telegraf" pitchFamily="2" charset="77"/>
              </a:rPr>
              <a:t>enklare</a:t>
            </a:r>
            <a:r>
              <a:rPr lang="en-US" dirty="0">
                <a:latin typeface="Telegraf" pitchFamily="2" charset="77"/>
              </a:rPr>
              <a:t> </a:t>
            </a:r>
            <a:r>
              <a:rPr lang="en-US" dirty="0" err="1">
                <a:latin typeface="Telegraf" pitchFamily="2" charset="77"/>
              </a:rPr>
              <a:t>har</a:t>
            </a:r>
            <a:r>
              <a:rPr lang="en-US" dirty="0">
                <a:latin typeface="Telegraf" pitchFamily="2" charset="77"/>
              </a:rPr>
              <a:t> jag </a:t>
            </a:r>
            <a:r>
              <a:rPr lang="en-US" dirty="0" err="1">
                <a:latin typeface="Telegraf" pitchFamily="2" charset="77"/>
              </a:rPr>
              <a:t>listat</a:t>
            </a:r>
            <a:r>
              <a:rPr lang="en-US" dirty="0">
                <a:latin typeface="Telegraf" pitchFamily="2" charset="77"/>
              </a:rPr>
              <a:t> </a:t>
            </a:r>
            <a:r>
              <a:rPr lang="en-US" dirty="0" err="1">
                <a:latin typeface="Telegraf" pitchFamily="2" charset="77"/>
              </a:rPr>
              <a:t>systemkraven</a:t>
            </a:r>
            <a:r>
              <a:rPr lang="en-US" dirty="0">
                <a:latin typeface="Telegraf" pitchFamily="2" charset="77"/>
              </a:rPr>
              <a:t> vi </a:t>
            </a:r>
            <a:r>
              <a:rPr lang="en-US" dirty="0" err="1">
                <a:latin typeface="Telegraf" pitchFamily="2" charset="77"/>
              </a:rPr>
              <a:t>behöver</a:t>
            </a:r>
            <a:r>
              <a:rPr lang="en-US" dirty="0">
                <a:latin typeface="Telegraf" pitchFamily="2" charset="77"/>
              </a:rPr>
              <a:t> för </a:t>
            </a:r>
            <a:r>
              <a:rPr lang="en-US" dirty="0" err="1">
                <a:latin typeface="Telegraf" pitchFamily="2" charset="77"/>
              </a:rPr>
              <a:t>att</a:t>
            </a:r>
            <a:r>
              <a:rPr lang="en-US" dirty="0">
                <a:latin typeface="Telegraf" pitchFamily="2" charset="77"/>
              </a:rPr>
              <a:t> </a:t>
            </a:r>
            <a:r>
              <a:rPr lang="en-US" dirty="0" err="1">
                <a:latin typeface="Telegraf" pitchFamily="2" charset="77"/>
              </a:rPr>
              <a:t>lyckas</a:t>
            </a:r>
            <a:br>
              <a:rPr lang="en-US" dirty="0">
                <a:latin typeface="Telegraf" pitchFamily="2" charset="77"/>
              </a:rPr>
            </a:br>
            <a:br>
              <a:rPr lang="en-US" dirty="0">
                <a:latin typeface="Telegraf" pitchFamily="2" charset="77"/>
              </a:rPr>
            </a:br>
            <a:r>
              <a:rPr lang="en-US" sz="2000" b="0" u="sng" dirty="0">
                <a:latin typeface="Telegraf" pitchFamily="2" charset="77"/>
                <a:hlinkClick r:id="rId2"/>
              </a:rPr>
              <a:t>Se </a:t>
            </a:r>
            <a:r>
              <a:rPr lang="en-US" sz="2000" b="0" u="sng" dirty="0" err="1">
                <a:latin typeface="Telegraf" pitchFamily="2" charset="77"/>
                <a:hlinkClick r:id="rId2"/>
              </a:rPr>
              <a:t>översikt</a:t>
            </a:r>
            <a:br>
              <a:rPr lang="da-DK" dirty="0">
                <a:latin typeface="Telegraf" pitchFamily="2" charset="77"/>
              </a:rPr>
            </a:br>
            <a:endParaRPr lang="da-DK" dirty="0">
              <a:latin typeface="Telegraf" pitchFamily="2" charset="77"/>
            </a:endParaRPr>
          </a:p>
        </p:txBody>
      </p:sp>
      <p:sp>
        <p:nvSpPr>
          <p:cNvPr id="5" name="Pladsholder til slidenummer 4">
            <a:extLst>
              <a:ext uri="{FF2B5EF4-FFF2-40B4-BE49-F238E27FC236}">
                <a16:creationId xmlns:a16="http://schemas.microsoft.com/office/drawing/2014/main" id="{5DAFA328-6388-D746-AC59-0E696201F8BC}"/>
              </a:ext>
            </a:extLst>
          </p:cNvPr>
          <p:cNvSpPr>
            <a:spLocks noGrp="1"/>
          </p:cNvSpPr>
          <p:nvPr>
            <p:ph type="sldNum" sz="quarter" idx="12"/>
          </p:nvPr>
        </p:nvSpPr>
        <p:spPr/>
        <p:txBody>
          <a:bodyPr/>
          <a:lstStyle/>
          <a:p>
            <a:fld id="{CE21FDA0-9B75-FD4B-8974-211DAFD3C1D2}" type="slidenum">
              <a:rPr lang="da-DK" smtClean="0"/>
              <a:t>21</a:t>
            </a:fld>
            <a:endParaRPr lang="da-DK"/>
          </a:p>
        </p:txBody>
      </p:sp>
      <p:pic>
        <p:nvPicPr>
          <p:cNvPr id="12" name="Pladsholder til billede 11" descr="Et billede, der indeholder tekst, shoji, krydsord&#10;&#10;Automatisk genereret beskrivelse">
            <a:extLst>
              <a:ext uri="{FF2B5EF4-FFF2-40B4-BE49-F238E27FC236}">
                <a16:creationId xmlns:a16="http://schemas.microsoft.com/office/drawing/2014/main" id="{3C6150A6-8105-C843-A28A-C388985CD01C}"/>
              </a:ext>
            </a:extLst>
          </p:cNvPr>
          <p:cNvPicPr>
            <a:picLocks noGrp="1" noChangeAspect="1"/>
          </p:cNvPicPr>
          <p:nvPr>
            <p:ph type="pic" idx="1"/>
          </p:nvPr>
        </p:nvPicPr>
        <p:blipFill rotWithShape="1">
          <a:blip r:embed="rId3">
            <a:alphaModFix/>
          </a:blip>
          <a:srcRect t="13746" b="13746"/>
          <a:stretch>
            <a:fillRect/>
          </a:stretch>
        </p:blipFill>
        <p:spPr>
          <a:xfrm>
            <a:off x="6950529" y="1807569"/>
            <a:ext cx="3761014" cy="3903284"/>
          </a:xfrm>
          <a:noFill/>
        </p:spPr>
      </p:pic>
    </p:spTree>
    <p:extLst>
      <p:ext uri="{BB962C8B-B14F-4D97-AF65-F5344CB8AC3E}">
        <p14:creationId xmlns:p14="http://schemas.microsoft.com/office/powerpoint/2010/main" val="978885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22</a:t>
            </a:fld>
            <a:endParaRPr lang="da-DK" dirty="0"/>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a:xfrm>
            <a:off x="838200" y="1185863"/>
            <a:ext cx="10363200" cy="630237"/>
          </a:xfrm>
        </p:spPr>
        <p:txBody>
          <a:bodyPr/>
          <a:lstStyle/>
          <a:p>
            <a:r>
              <a:rPr lang="da-DK" b="1" dirty="0"/>
              <a:t>Vi har </a:t>
            </a:r>
            <a:r>
              <a:rPr lang="da-DK" b="1" dirty="0" err="1"/>
              <a:t>redan</a:t>
            </a:r>
            <a:r>
              <a:rPr lang="da-DK" b="1" dirty="0"/>
              <a:t> sagt vad vi </a:t>
            </a:r>
            <a:r>
              <a:rPr lang="da-DK" b="1" dirty="0" err="1"/>
              <a:t>vill</a:t>
            </a:r>
            <a:r>
              <a:rPr lang="da-DK" b="1" dirty="0"/>
              <a:t>..</a:t>
            </a:r>
          </a:p>
        </p:txBody>
      </p:sp>
      <p:pic>
        <p:nvPicPr>
          <p:cNvPr id="13" name="Pladsholder til billede 12">
            <a:extLst>
              <a:ext uri="{FF2B5EF4-FFF2-40B4-BE49-F238E27FC236}">
                <a16:creationId xmlns:a16="http://schemas.microsoft.com/office/drawing/2014/main" id="{E73076EA-B9C9-1140-A054-A4DE9E413CBC}"/>
              </a:ext>
            </a:extLst>
          </p:cNvPr>
          <p:cNvPicPr>
            <a:picLocks noGrp="1" noChangeAspect="1"/>
          </p:cNvPicPr>
          <p:nvPr>
            <p:ph type="pic" sz="quarter" idx="15"/>
          </p:nvPr>
        </p:nvPicPr>
        <p:blipFill rotWithShape="1">
          <a:blip r:embed="rId3"/>
          <a:srcRect l="4271" r="4271"/>
          <a:stretch>
            <a:fillRect/>
          </a:stretch>
        </p:blipFill>
        <p:spPr/>
      </p:pic>
      <p:sp>
        <p:nvSpPr>
          <p:cNvPr id="10" name="Pladsholder til tekst 2">
            <a:extLst>
              <a:ext uri="{FF2B5EF4-FFF2-40B4-BE49-F238E27FC236}">
                <a16:creationId xmlns:a16="http://schemas.microsoft.com/office/drawing/2014/main" id="{3C3FA34C-EB50-F54C-8D24-1D2564D395C2}"/>
              </a:ext>
            </a:extLst>
          </p:cNvPr>
          <p:cNvSpPr>
            <a:spLocks noGrp="1"/>
          </p:cNvSpPr>
          <p:nvPr>
            <p:ph type="body" sz="quarter" idx="14"/>
          </p:nvPr>
        </p:nvSpPr>
        <p:spPr>
          <a:xfrm>
            <a:off x="5600088" y="2124805"/>
            <a:ext cx="5838542" cy="3967076"/>
          </a:xfrm>
        </p:spPr>
        <p:txBody>
          <a:bodyPr/>
          <a:lstStyle/>
          <a:p>
            <a:pPr lvl="0"/>
            <a:r>
              <a:rPr lang="en-US" sz="2000" dirty="0"/>
              <a:t>Vi </a:t>
            </a:r>
            <a:r>
              <a:rPr lang="en-US" sz="2000" dirty="0" err="1"/>
              <a:t>vill</a:t>
            </a:r>
            <a:r>
              <a:rPr lang="en-US" sz="2000" dirty="0"/>
              <a:t> ha </a:t>
            </a:r>
            <a:r>
              <a:rPr lang="en-US" sz="2000" dirty="0" err="1"/>
              <a:t>engagerade</a:t>
            </a:r>
            <a:r>
              <a:rPr lang="en-US" sz="2000" dirty="0"/>
              <a:t> </a:t>
            </a:r>
            <a:r>
              <a:rPr lang="en-US" sz="2000" dirty="0" err="1"/>
              <a:t>medarbetare</a:t>
            </a:r>
            <a:br>
              <a:rPr lang="en-US" sz="2000" dirty="0"/>
            </a:br>
            <a:endParaRPr lang="da-DK" sz="2000" dirty="0"/>
          </a:p>
          <a:p>
            <a:pPr lvl="0"/>
            <a:r>
              <a:rPr lang="en-US" sz="2000" dirty="0"/>
              <a:t>Vi </a:t>
            </a:r>
            <a:r>
              <a:rPr lang="en-US" sz="2000" dirty="0" err="1"/>
              <a:t>vill</a:t>
            </a:r>
            <a:r>
              <a:rPr lang="en-US" sz="2000" dirty="0"/>
              <a:t> ha </a:t>
            </a:r>
            <a:r>
              <a:rPr lang="en-US" sz="2000" dirty="0" err="1"/>
              <a:t>hög</a:t>
            </a:r>
            <a:r>
              <a:rPr lang="en-US" sz="2000" dirty="0"/>
              <a:t> </a:t>
            </a:r>
            <a:r>
              <a:rPr lang="en-US" sz="2000" dirty="0" err="1"/>
              <a:t>arbetsglädje</a:t>
            </a:r>
            <a:r>
              <a:rPr lang="en-US" sz="2000" dirty="0"/>
              <a:t> bland </a:t>
            </a:r>
            <a:r>
              <a:rPr lang="en-US" sz="2000" dirty="0" err="1"/>
              <a:t>våra</a:t>
            </a:r>
            <a:r>
              <a:rPr lang="en-US" sz="2000" dirty="0"/>
              <a:t> </a:t>
            </a:r>
            <a:r>
              <a:rPr lang="en-US" sz="2000" dirty="0" err="1"/>
              <a:t>medarbetare</a:t>
            </a:r>
            <a:br>
              <a:rPr lang="en-US" sz="2000" dirty="0"/>
            </a:br>
            <a:br>
              <a:rPr lang="en-US" sz="2000" dirty="0"/>
            </a:br>
            <a:endParaRPr lang="da-DK" sz="2000" dirty="0"/>
          </a:p>
          <a:p>
            <a:pPr lvl="0"/>
            <a:r>
              <a:rPr lang="en-US" sz="2000" dirty="0"/>
              <a:t>Vi </a:t>
            </a:r>
            <a:r>
              <a:rPr lang="en-US" sz="2000" dirty="0" err="1"/>
              <a:t>vill</a:t>
            </a:r>
            <a:r>
              <a:rPr lang="en-US" sz="2000" dirty="0"/>
              <a:t> </a:t>
            </a:r>
            <a:r>
              <a:rPr lang="en-US" sz="2000" dirty="0" err="1"/>
              <a:t>öka</a:t>
            </a:r>
            <a:r>
              <a:rPr lang="en-US" sz="2000" dirty="0"/>
              <a:t> </a:t>
            </a:r>
            <a:r>
              <a:rPr lang="en-US" sz="2000" dirty="0" err="1"/>
              <a:t>medarbetarnas</a:t>
            </a:r>
            <a:r>
              <a:rPr lang="en-US" sz="2000" dirty="0"/>
              <a:t> </a:t>
            </a:r>
            <a:r>
              <a:rPr lang="en-US" sz="2000" dirty="0" err="1"/>
              <a:t>vilja</a:t>
            </a:r>
            <a:r>
              <a:rPr lang="en-US" sz="2000" dirty="0"/>
              <a:t> </a:t>
            </a:r>
            <a:r>
              <a:rPr lang="en-US" sz="2000" dirty="0" err="1"/>
              <a:t>att</a:t>
            </a:r>
            <a:r>
              <a:rPr lang="en-US" sz="2000" dirty="0"/>
              <a:t> </a:t>
            </a:r>
            <a:r>
              <a:rPr lang="en-US" sz="2000" dirty="0" err="1"/>
              <a:t>stanna</a:t>
            </a:r>
            <a:r>
              <a:rPr lang="en-US" sz="2000" dirty="0"/>
              <a:t> </a:t>
            </a:r>
            <a:r>
              <a:rPr lang="en-US" sz="2000" dirty="0" err="1"/>
              <a:t>kvar</a:t>
            </a:r>
            <a:br>
              <a:rPr lang="en-US" sz="2000" dirty="0"/>
            </a:br>
            <a:endParaRPr lang="da-DK" sz="2000" dirty="0"/>
          </a:p>
          <a:p>
            <a:pPr lvl="0"/>
            <a:r>
              <a:rPr lang="en-US" sz="2000" dirty="0"/>
              <a:t>Vi </a:t>
            </a:r>
            <a:r>
              <a:rPr lang="en-US" sz="2000" dirty="0" err="1"/>
              <a:t>vill</a:t>
            </a:r>
            <a:r>
              <a:rPr lang="en-US" sz="2000" dirty="0"/>
              <a:t> </a:t>
            </a:r>
            <a:r>
              <a:rPr lang="en-US" sz="2000" dirty="0" err="1"/>
              <a:t>känna</a:t>
            </a:r>
            <a:r>
              <a:rPr lang="en-US" sz="2000" dirty="0"/>
              <a:t> till </a:t>
            </a:r>
            <a:r>
              <a:rPr lang="en-US" sz="2000" dirty="0" err="1"/>
              <a:t>eventuella</a:t>
            </a:r>
            <a:r>
              <a:rPr lang="en-US" sz="2000" dirty="0"/>
              <a:t> interna </a:t>
            </a:r>
            <a:r>
              <a:rPr lang="en-US" sz="2000" dirty="0" err="1"/>
              <a:t>utmaningar</a:t>
            </a:r>
            <a:r>
              <a:rPr lang="en-US" sz="2000" dirty="0"/>
              <a:t> </a:t>
            </a:r>
            <a:r>
              <a:rPr lang="en-US" sz="2000" dirty="0" err="1"/>
              <a:t>och</a:t>
            </a:r>
            <a:r>
              <a:rPr lang="en-US" sz="2000" dirty="0"/>
              <a:t> </a:t>
            </a:r>
            <a:r>
              <a:rPr lang="en-US" sz="2000" dirty="0" err="1"/>
              <a:t>kunna</a:t>
            </a:r>
            <a:r>
              <a:rPr lang="en-US" sz="2000" dirty="0"/>
              <a:t> </a:t>
            </a:r>
            <a:r>
              <a:rPr lang="en-US" sz="2000" dirty="0" err="1"/>
              <a:t>agera</a:t>
            </a:r>
            <a:r>
              <a:rPr lang="en-US" sz="2000" dirty="0"/>
              <a:t> </a:t>
            </a:r>
            <a:r>
              <a:rPr lang="en-US" sz="2000" dirty="0" err="1"/>
              <a:t>i</a:t>
            </a:r>
            <a:r>
              <a:rPr lang="en-US" sz="2000" dirty="0"/>
              <a:t> </a:t>
            </a:r>
            <a:r>
              <a:rPr lang="en-US" sz="2000" dirty="0" err="1"/>
              <a:t>tid</a:t>
            </a:r>
            <a:endParaRPr lang="da-DK" sz="2000" dirty="0"/>
          </a:p>
        </p:txBody>
      </p:sp>
      <p:sp>
        <p:nvSpPr>
          <p:cNvPr id="11" name="Pladsholder til tekst 2">
            <a:extLst>
              <a:ext uri="{FF2B5EF4-FFF2-40B4-BE49-F238E27FC236}">
                <a16:creationId xmlns:a16="http://schemas.microsoft.com/office/drawing/2014/main" id="{D9526712-A0A0-834E-B0D9-50D0231EDDB8}"/>
              </a:ext>
            </a:extLst>
          </p:cNvPr>
          <p:cNvSpPr txBox="1">
            <a:spLocks/>
          </p:cNvSpPr>
          <p:nvPr/>
        </p:nvSpPr>
        <p:spPr>
          <a:xfrm>
            <a:off x="5612788" y="2581777"/>
            <a:ext cx="6154989" cy="3349638"/>
          </a:xfrm>
          <a:prstGeom prst="rect">
            <a:avLst/>
          </a:prstGeom>
        </p:spPr>
        <p:txBody>
          <a:bodyPr vert="horz" lIns="0" tIns="0" rIns="0" bIns="0" rtlCol="0" anchor="ctr">
            <a:noAutofit/>
          </a:bodyPr>
          <a:lstStyle>
            <a:lvl1pPr marL="457200" indent="-457200" algn="l" defTabSz="914400" rtl="0" eaLnBrk="1" latinLnBrk="0" hangingPunct="1">
              <a:lnSpc>
                <a:spcPct val="100000"/>
              </a:lnSpc>
              <a:spcBef>
                <a:spcPts val="0"/>
              </a:spcBef>
              <a:buFont typeface="Wingdings" pitchFamily="2" charset="2"/>
              <a:buChar char="q"/>
              <a:defRPr sz="2800" kern="1200" spc="20" baseline="0">
                <a:solidFill>
                  <a:schemeClr val="tx1"/>
                </a:solidFill>
                <a:latin typeface="Telegraf" pitchFamily="2" charset="77"/>
                <a:ea typeface="+mn-ea"/>
                <a:cs typeface="+mn-cs"/>
              </a:defRPr>
            </a:lvl1pPr>
            <a:lvl2pPr marL="33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2pPr>
            <a:lvl3pPr marL="444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3pPr>
            <a:lvl4pPr marL="552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4pPr>
            <a:lvl5pPr marL="69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r>
              <a:rPr lang="en-US" sz="2000" dirty="0"/>
              <a:t> </a:t>
            </a:r>
          </a:p>
          <a:p>
            <a:pPr marL="0" indent="0">
              <a:buNone/>
            </a:pPr>
            <a:endParaRPr lang="en-US" sz="2000" dirty="0"/>
          </a:p>
          <a:p>
            <a:pPr>
              <a:buFont typeface="Wingdings" pitchFamily="2" charset="2"/>
              <a:buChar char="ü"/>
            </a:pPr>
            <a:r>
              <a:rPr lang="en-US" sz="2000" dirty="0"/>
              <a:t> </a:t>
            </a:r>
          </a:p>
          <a:p>
            <a:pPr marL="0" indent="0">
              <a:buNone/>
            </a:pPr>
            <a:endParaRPr lang="en-US" sz="2000" dirty="0"/>
          </a:p>
          <a:p>
            <a:pPr>
              <a:buFont typeface="Wingdings" pitchFamily="2" charset="2"/>
              <a:buChar char="ü"/>
            </a:pPr>
            <a:endParaRPr lang="en-US" sz="2000" dirty="0"/>
          </a:p>
          <a:p>
            <a:pPr>
              <a:buFont typeface="Wingdings" pitchFamily="2" charset="2"/>
              <a:buChar char="ü"/>
            </a:pPr>
            <a:r>
              <a:rPr lang="en-US" sz="2000" dirty="0"/>
              <a:t> </a:t>
            </a:r>
          </a:p>
          <a:p>
            <a:pPr>
              <a:buFont typeface="Wingdings" pitchFamily="2" charset="2"/>
              <a:buChar char="ü"/>
            </a:pPr>
            <a:endParaRPr lang="en-US" sz="2000" dirty="0"/>
          </a:p>
          <a:p>
            <a:pPr>
              <a:buFont typeface="Wingdings" pitchFamily="2" charset="2"/>
              <a:buChar char="ü"/>
            </a:pPr>
            <a:r>
              <a:rPr lang="en-US" sz="2000" dirty="0"/>
              <a:t> </a:t>
            </a:r>
          </a:p>
          <a:p>
            <a:pPr marL="0" indent="0">
              <a:buNone/>
            </a:pPr>
            <a:r>
              <a:rPr lang="en-US" sz="2000" dirty="0"/>
              <a:t> </a:t>
            </a:r>
            <a:br>
              <a:rPr lang="en-US" sz="2000" dirty="0"/>
            </a:br>
            <a:r>
              <a:rPr lang="en-US" sz="2000" dirty="0"/>
              <a:t> </a:t>
            </a:r>
            <a:endParaRPr lang="da-DK" sz="2000" dirty="0"/>
          </a:p>
        </p:txBody>
      </p:sp>
    </p:spTree>
    <p:extLst>
      <p:ext uri="{BB962C8B-B14F-4D97-AF65-F5344CB8AC3E}">
        <p14:creationId xmlns:p14="http://schemas.microsoft.com/office/powerpoint/2010/main" val="323391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500"/>
                                  </p:iterate>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iterate type="wd">
                                    <p:tmAbs val="500"/>
                                  </p:iterate>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iterate type="wd">
                                    <p:tmAbs val="500"/>
                                  </p:iterate>
                                  <p:childTnLst>
                                    <p:set>
                                      <p:cBhvr>
                                        <p:cTn id="14"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iterate type="wd">
                                    <p:tmAbs val="500"/>
                                  </p:iterate>
                                  <p:childTnLst>
                                    <p:set>
                                      <p:cBhvr>
                                        <p:cTn id="1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B98254FC-D84B-864C-BF2E-6D7FD942A6E3}"/>
              </a:ext>
            </a:extLst>
          </p:cNvPr>
          <p:cNvSpPr>
            <a:spLocks noGrp="1"/>
          </p:cNvSpPr>
          <p:nvPr>
            <p:ph type="sldNum" sz="quarter" idx="12"/>
          </p:nvPr>
        </p:nvSpPr>
        <p:spPr/>
        <p:txBody>
          <a:bodyPr/>
          <a:lstStyle/>
          <a:p>
            <a:fld id="{CE21FDA0-9B75-FD4B-8974-211DAFD3C1D2}" type="slidenum">
              <a:rPr lang="da-DK" smtClean="0">
                <a:solidFill>
                  <a:srgbClr val="26253E"/>
                </a:solidFill>
              </a:rPr>
              <a:pPr/>
              <a:t>23</a:t>
            </a:fld>
            <a:endParaRPr lang="da-DK" dirty="0">
              <a:solidFill>
                <a:srgbClr val="26253E"/>
              </a:solidFill>
            </a:endParaRPr>
          </a:p>
        </p:txBody>
      </p:sp>
      <p:sp>
        <p:nvSpPr>
          <p:cNvPr id="7" name="Text Placeholder 5">
            <a:extLst>
              <a:ext uri="{FF2B5EF4-FFF2-40B4-BE49-F238E27FC236}">
                <a16:creationId xmlns:a16="http://schemas.microsoft.com/office/drawing/2014/main" id="{C17E8138-C078-F747-91F2-D91EFB269793}"/>
              </a:ext>
            </a:extLst>
          </p:cNvPr>
          <p:cNvSpPr txBox="1">
            <a:spLocks/>
          </p:cNvSpPr>
          <p:nvPr/>
        </p:nvSpPr>
        <p:spPr>
          <a:xfrm>
            <a:off x="8978323" y="5779302"/>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a:t>
            </a:r>
            <a:r>
              <a:rPr lang="en-GB" sz="1800" dirty="0" err="1">
                <a:solidFill>
                  <a:srgbClr val="26253E"/>
                </a:solidFill>
                <a:latin typeface="Telegraf" pitchFamily="2" charset="77"/>
              </a:rPr>
              <a:t>Låt</a:t>
            </a:r>
            <a:r>
              <a:rPr lang="en-GB" sz="1800" dirty="0">
                <a:solidFill>
                  <a:srgbClr val="26253E"/>
                </a:solidFill>
                <a:latin typeface="Telegraf" pitchFamily="2" charset="77"/>
              </a:rPr>
              <a:t> </a:t>
            </a:r>
            <a:r>
              <a:rPr lang="en-GB" sz="1800" dirty="0" err="1">
                <a:solidFill>
                  <a:srgbClr val="26253E"/>
                </a:solidFill>
                <a:latin typeface="Telegraf" pitchFamily="2" charset="77"/>
              </a:rPr>
              <a:t>oss</a:t>
            </a:r>
            <a:r>
              <a:rPr lang="en-GB" sz="1800" dirty="0">
                <a:solidFill>
                  <a:srgbClr val="26253E"/>
                </a:solidFill>
                <a:latin typeface="Telegraf" pitchFamily="2" charset="77"/>
              </a:rPr>
              <a:t> </a:t>
            </a:r>
            <a:r>
              <a:rPr lang="en-GB" sz="1800" dirty="0" err="1">
                <a:solidFill>
                  <a:srgbClr val="26253E"/>
                </a:solidFill>
                <a:latin typeface="Telegraf" pitchFamily="2" charset="77"/>
              </a:rPr>
              <a:t>börja</a:t>
            </a:r>
            <a:endParaRPr lang="en-GB" sz="1800" dirty="0">
              <a:solidFill>
                <a:srgbClr val="26253E"/>
              </a:solidFill>
              <a:latin typeface="Telegraf" pitchFamily="2" charset="77"/>
            </a:endParaRPr>
          </a:p>
        </p:txBody>
      </p:sp>
      <p:sp>
        <p:nvSpPr>
          <p:cNvPr id="5" name="Title 1">
            <a:extLst>
              <a:ext uri="{FF2B5EF4-FFF2-40B4-BE49-F238E27FC236}">
                <a16:creationId xmlns:a16="http://schemas.microsoft.com/office/drawing/2014/main" id="{4A9B628F-D8AA-B140-B480-AE51346DC8BC}"/>
              </a:ext>
            </a:extLst>
          </p:cNvPr>
          <p:cNvSpPr txBox="1">
            <a:spLocks/>
          </p:cNvSpPr>
          <p:nvPr/>
        </p:nvSpPr>
        <p:spPr>
          <a:xfrm>
            <a:off x="919846" y="2975013"/>
            <a:ext cx="1104899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pPr>
              <a:lnSpc>
                <a:spcPct val="100000"/>
              </a:lnSpc>
            </a:pPr>
            <a:r>
              <a:rPr lang="en-US" sz="6000" b="1" dirty="0" err="1">
                <a:solidFill>
                  <a:srgbClr val="26253E"/>
                </a:solidFill>
                <a:latin typeface="Telegraf" pitchFamily="2" charset="77"/>
              </a:rPr>
              <a:t>Låt</a:t>
            </a:r>
            <a:r>
              <a:rPr lang="en-US" sz="6000" b="1" dirty="0">
                <a:solidFill>
                  <a:srgbClr val="26253E"/>
                </a:solidFill>
                <a:latin typeface="Telegraf" pitchFamily="2" charset="77"/>
              </a:rPr>
              <a:t> </a:t>
            </a:r>
            <a:r>
              <a:rPr lang="en-US" sz="6000" b="1" dirty="0" err="1">
                <a:solidFill>
                  <a:srgbClr val="26253E"/>
                </a:solidFill>
                <a:latin typeface="Telegraf" pitchFamily="2" charset="77"/>
              </a:rPr>
              <a:t>oss</a:t>
            </a:r>
            <a:r>
              <a:rPr lang="en-US" sz="6000" b="1" dirty="0">
                <a:solidFill>
                  <a:srgbClr val="26253E"/>
                </a:solidFill>
                <a:latin typeface="Telegraf" pitchFamily="2" charset="77"/>
              </a:rPr>
              <a:t> </a:t>
            </a:r>
            <a:r>
              <a:rPr lang="en-US" sz="6000" b="1" dirty="0" err="1">
                <a:solidFill>
                  <a:srgbClr val="26253E"/>
                </a:solidFill>
                <a:latin typeface="Telegraf" pitchFamily="2" charset="77"/>
              </a:rPr>
              <a:t>börja</a:t>
            </a:r>
            <a:r>
              <a:rPr lang="en-US" sz="6000" b="1" dirty="0">
                <a:solidFill>
                  <a:srgbClr val="26253E"/>
                </a:solidFill>
                <a:latin typeface="Telegraf" pitchFamily="2" charset="77"/>
              </a:rPr>
              <a:t> </a:t>
            </a:r>
            <a:r>
              <a:rPr lang="en-US" sz="6000" b="1" dirty="0" err="1">
                <a:solidFill>
                  <a:srgbClr val="26253E"/>
                </a:solidFill>
                <a:latin typeface="Telegraf" pitchFamily="2" charset="77"/>
              </a:rPr>
              <a:t>arbeta</a:t>
            </a:r>
            <a:r>
              <a:rPr lang="en-US" sz="6000" b="1" dirty="0">
                <a:solidFill>
                  <a:srgbClr val="26253E"/>
                </a:solidFill>
                <a:latin typeface="Telegraf" pitchFamily="2" charset="77"/>
              </a:rPr>
              <a:t> </a:t>
            </a:r>
            <a:r>
              <a:rPr lang="en-US" sz="6000" b="1" dirty="0" err="1">
                <a:solidFill>
                  <a:srgbClr val="26253E"/>
                </a:solidFill>
                <a:latin typeface="Telegraf" pitchFamily="2" charset="77"/>
              </a:rPr>
              <a:t>proaktivt</a:t>
            </a:r>
            <a:r>
              <a:rPr lang="en-US" sz="6000" b="1" dirty="0">
                <a:solidFill>
                  <a:srgbClr val="26253E"/>
                </a:solidFill>
                <a:latin typeface="Telegraf" pitchFamily="2" charset="77"/>
              </a:rPr>
              <a:t> för </a:t>
            </a:r>
            <a:r>
              <a:rPr lang="en-US" sz="6000" b="1" dirty="0" err="1">
                <a:solidFill>
                  <a:srgbClr val="26253E"/>
                </a:solidFill>
                <a:latin typeface="Telegraf" pitchFamily="2" charset="77"/>
              </a:rPr>
              <a:t>att</a:t>
            </a:r>
            <a:r>
              <a:rPr lang="en-US" sz="6000" b="1" dirty="0">
                <a:solidFill>
                  <a:srgbClr val="26253E"/>
                </a:solidFill>
                <a:latin typeface="Telegraf" pitchFamily="2" charset="77"/>
              </a:rPr>
              <a:t> </a:t>
            </a:r>
            <a:r>
              <a:rPr lang="en-US" sz="6000" b="1" dirty="0" err="1">
                <a:solidFill>
                  <a:srgbClr val="26253E"/>
                </a:solidFill>
                <a:latin typeface="Telegraf" pitchFamily="2" charset="77"/>
              </a:rPr>
              <a:t>skapa</a:t>
            </a:r>
            <a:r>
              <a:rPr lang="en-US" sz="6000" b="1" dirty="0">
                <a:solidFill>
                  <a:srgbClr val="26253E"/>
                </a:solidFill>
                <a:latin typeface="Telegraf" pitchFamily="2" charset="77"/>
              </a:rPr>
              <a:t> </a:t>
            </a:r>
            <a:r>
              <a:rPr lang="en-US" sz="6000" b="1" dirty="0" err="1">
                <a:solidFill>
                  <a:srgbClr val="26253E"/>
                </a:solidFill>
                <a:latin typeface="Telegraf" pitchFamily="2" charset="77"/>
              </a:rPr>
              <a:t>verklig</a:t>
            </a:r>
            <a:r>
              <a:rPr lang="en-US" sz="6000" b="1" dirty="0">
                <a:solidFill>
                  <a:srgbClr val="26253E"/>
                </a:solidFill>
                <a:latin typeface="Telegraf" pitchFamily="2" charset="77"/>
              </a:rPr>
              <a:t> </a:t>
            </a:r>
            <a:r>
              <a:rPr lang="en-US" sz="6000" b="1" dirty="0" err="1">
                <a:solidFill>
                  <a:srgbClr val="26253E"/>
                </a:solidFill>
                <a:latin typeface="Telegraf" pitchFamily="2" charset="77"/>
              </a:rPr>
              <a:t>arbetstillfredsställelse</a:t>
            </a:r>
            <a:r>
              <a:rPr lang="en-US" sz="6000" b="1" dirty="0">
                <a:solidFill>
                  <a:srgbClr val="26253E"/>
                </a:solidFill>
                <a:latin typeface="Telegraf" pitchFamily="2" charset="77"/>
              </a:rPr>
              <a:t>!</a:t>
            </a:r>
            <a:endParaRPr lang="da-DK" sz="6000" b="1" dirty="0">
              <a:solidFill>
                <a:srgbClr val="26253E"/>
              </a:solidFill>
              <a:latin typeface="Telegraf" pitchFamily="2" charset="77"/>
            </a:endParaRPr>
          </a:p>
        </p:txBody>
      </p:sp>
    </p:spTree>
    <p:extLst>
      <p:ext uri="{BB962C8B-B14F-4D97-AF65-F5344CB8AC3E}">
        <p14:creationId xmlns:p14="http://schemas.microsoft.com/office/powerpoint/2010/main" val="518212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96DB1BE-92DE-6741-84BC-A71C4A6A2FE0}"/>
              </a:ext>
            </a:extLst>
          </p:cNvPr>
          <p:cNvSpPr>
            <a:spLocks noGrp="1"/>
          </p:cNvSpPr>
          <p:nvPr>
            <p:ph type="sldNum" sz="quarter" idx="12"/>
          </p:nvPr>
        </p:nvSpPr>
        <p:spPr/>
        <p:txBody>
          <a:bodyPr/>
          <a:lstStyle/>
          <a:p>
            <a:fld id="{CE21FDA0-9B75-FD4B-8974-211DAFD3C1D2}" type="slidenum">
              <a:rPr lang="da-DK" smtClean="0"/>
              <a:pPr/>
              <a:t>3</a:t>
            </a:fld>
            <a:endParaRPr lang="da-DK" dirty="0"/>
          </a:p>
        </p:txBody>
      </p:sp>
      <p:sp>
        <p:nvSpPr>
          <p:cNvPr id="4" name="Pladsholder til tekst 3">
            <a:extLst>
              <a:ext uri="{FF2B5EF4-FFF2-40B4-BE49-F238E27FC236}">
                <a16:creationId xmlns:a16="http://schemas.microsoft.com/office/drawing/2014/main" id="{75F219A4-3D92-C24B-850C-556356D4EF64}"/>
              </a:ext>
            </a:extLst>
          </p:cNvPr>
          <p:cNvSpPr>
            <a:spLocks noGrp="1"/>
          </p:cNvSpPr>
          <p:nvPr>
            <p:ph type="body" sz="quarter" idx="15"/>
          </p:nvPr>
        </p:nvSpPr>
        <p:spPr>
          <a:xfrm>
            <a:off x="5569526" y="1698896"/>
            <a:ext cx="5782836" cy="3965712"/>
          </a:xfrm>
        </p:spPr>
        <p:txBody>
          <a:bodyPr anchor="ctr"/>
          <a:lstStyle/>
          <a:p>
            <a:pPr marL="0" indent="0">
              <a:lnSpc>
                <a:spcPct val="100000"/>
              </a:lnSpc>
              <a:buNone/>
            </a:pPr>
            <a:r>
              <a:rPr lang="en-US" sz="2000" dirty="0" err="1"/>
              <a:t>Kandidater</a:t>
            </a:r>
            <a:r>
              <a:rPr lang="en-US" sz="2000" dirty="0"/>
              <a:t> </a:t>
            </a:r>
            <a:r>
              <a:rPr lang="en-US" sz="2000" dirty="0" err="1"/>
              <a:t>rankar</a:t>
            </a:r>
            <a:r>
              <a:rPr lang="en-US" sz="2000" dirty="0"/>
              <a:t> bra </a:t>
            </a:r>
            <a:r>
              <a:rPr lang="en-US" sz="2000" dirty="0" err="1"/>
              <a:t>balans</a:t>
            </a:r>
            <a:r>
              <a:rPr lang="en-US" sz="2000" dirty="0"/>
              <a:t> </a:t>
            </a:r>
            <a:r>
              <a:rPr lang="en-US" sz="2000" dirty="0" err="1"/>
              <a:t>mellan</a:t>
            </a:r>
            <a:r>
              <a:rPr lang="en-US" sz="2000" dirty="0"/>
              <a:t> </a:t>
            </a:r>
            <a:r>
              <a:rPr lang="en-US" sz="2000" dirty="0" err="1"/>
              <a:t>arbete</a:t>
            </a:r>
            <a:r>
              <a:rPr lang="en-US" sz="2000" dirty="0"/>
              <a:t> </a:t>
            </a:r>
            <a:r>
              <a:rPr lang="en-US" sz="2000" dirty="0" err="1"/>
              <a:t>och</a:t>
            </a:r>
            <a:r>
              <a:rPr lang="en-US" sz="2000" dirty="0"/>
              <a:t> </a:t>
            </a:r>
            <a:r>
              <a:rPr lang="en-US" sz="2000" dirty="0" err="1"/>
              <a:t>privatliv</a:t>
            </a:r>
            <a:r>
              <a:rPr lang="en-US" sz="2000" dirty="0"/>
              <a:t> </a:t>
            </a:r>
            <a:r>
              <a:rPr lang="en-US" sz="2000" dirty="0" err="1"/>
              <a:t>som</a:t>
            </a:r>
            <a:r>
              <a:rPr lang="en-US" sz="2000" dirty="0"/>
              <a:t> den </a:t>
            </a:r>
            <a:r>
              <a:rPr lang="en-US" sz="2000" dirty="0" err="1"/>
              <a:t>främsta</a:t>
            </a:r>
            <a:r>
              <a:rPr lang="en-US" sz="2000" dirty="0"/>
              <a:t> </a:t>
            </a:r>
            <a:r>
              <a:rPr lang="en-US" sz="2000" dirty="0" err="1"/>
              <a:t>faktorn</a:t>
            </a:r>
            <a:r>
              <a:rPr lang="en-US" sz="2000" dirty="0"/>
              <a:t> </a:t>
            </a:r>
            <a:r>
              <a:rPr lang="en-US" sz="2000" dirty="0" err="1"/>
              <a:t>när</a:t>
            </a:r>
            <a:r>
              <a:rPr lang="en-US" sz="2000" dirty="0"/>
              <a:t> de </a:t>
            </a:r>
            <a:r>
              <a:rPr lang="en-US" sz="2000" dirty="0" err="1"/>
              <a:t>väljer</a:t>
            </a:r>
            <a:r>
              <a:rPr lang="en-US" sz="2000" dirty="0"/>
              <a:t> </a:t>
            </a:r>
            <a:r>
              <a:rPr lang="en-US" sz="2000" dirty="0" err="1"/>
              <a:t>arbetsplats</a:t>
            </a:r>
            <a:r>
              <a:rPr lang="en-US" sz="2000" dirty="0"/>
              <a:t>. De </a:t>
            </a:r>
            <a:r>
              <a:rPr lang="en-US" sz="2000" dirty="0" err="1"/>
              <a:t>presterar</a:t>
            </a:r>
            <a:r>
              <a:rPr lang="en-US" sz="2000" dirty="0"/>
              <a:t> </a:t>
            </a:r>
            <a:r>
              <a:rPr lang="en-US" sz="2000" dirty="0" err="1"/>
              <a:t>bättre</a:t>
            </a:r>
            <a:r>
              <a:rPr lang="en-US" sz="2000" dirty="0"/>
              <a:t>, de </a:t>
            </a:r>
            <a:r>
              <a:rPr lang="en-US" sz="2000" dirty="0" err="1"/>
              <a:t>är</a:t>
            </a:r>
            <a:r>
              <a:rPr lang="en-US" sz="2000" dirty="0"/>
              <a:t> </a:t>
            </a:r>
            <a:r>
              <a:rPr lang="en-US" sz="2000" dirty="0" err="1"/>
              <a:t>mer</a:t>
            </a:r>
            <a:r>
              <a:rPr lang="en-US" sz="2000" dirty="0"/>
              <a:t> </a:t>
            </a:r>
            <a:r>
              <a:rPr lang="en-US" sz="2000" dirty="0" err="1"/>
              <a:t>nöjda</a:t>
            </a:r>
            <a:r>
              <a:rPr lang="en-US" sz="2000" dirty="0"/>
              <a:t>, </a:t>
            </a:r>
            <a:r>
              <a:rPr lang="en-US" sz="2000" dirty="0" err="1"/>
              <a:t>stannar</a:t>
            </a:r>
            <a:r>
              <a:rPr lang="en-US" sz="2000" dirty="0"/>
              <a:t> </a:t>
            </a:r>
            <a:r>
              <a:rPr lang="en-US" sz="2000" dirty="0" err="1"/>
              <a:t>längre</a:t>
            </a:r>
            <a:r>
              <a:rPr lang="en-US" sz="2000" dirty="0"/>
              <a:t> </a:t>
            </a:r>
            <a:r>
              <a:rPr lang="en-US" sz="2000" dirty="0" err="1"/>
              <a:t>och</a:t>
            </a:r>
            <a:r>
              <a:rPr lang="en-US" sz="2000" dirty="0"/>
              <a:t> </a:t>
            </a:r>
            <a:r>
              <a:rPr lang="en-US" sz="2000" dirty="0" err="1"/>
              <a:t>är</a:t>
            </a:r>
            <a:r>
              <a:rPr lang="en-US" sz="2000" dirty="0"/>
              <a:t> </a:t>
            </a:r>
            <a:r>
              <a:rPr lang="en-US" sz="2000" dirty="0" err="1"/>
              <a:t>mer</a:t>
            </a:r>
            <a:r>
              <a:rPr lang="en-US" sz="2000" dirty="0"/>
              <a:t> </a:t>
            </a:r>
            <a:r>
              <a:rPr lang="en-US" sz="2000" dirty="0" err="1"/>
              <a:t>benägna</a:t>
            </a:r>
            <a:r>
              <a:rPr lang="en-US" sz="2000" dirty="0"/>
              <a:t> </a:t>
            </a:r>
            <a:r>
              <a:rPr lang="en-US" sz="2000" dirty="0" err="1"/>
              <a:t>att</a:t>
            </a:r>
            <a:r>
              <a:rPr lang="en-US" sz="2000" dirty="0"/>
              <a:t> </a:t>
            </a:r>
            <a:r>
              <a:rPr lang="en-US" sz="2000" dirty="0" err="1"/>
              <a:t>rekommendera</a:t>
            </a:r>
            <a:r>
              <a:rPr lang="en-US" sz="2000" dirty="0"/>
              <a:t> sin </a:t>
            </a:r>
            <a:r>
              <a:rPr lang="en-US" sz="2000" dirty="0" err="1"/>
              <a:t>arbetsgivare</a:t>
            </a:r>
            <a:r>
              <a:rPr lang="en-US" sz="2000" dirty="0"/>
              <a:t> </a:t>
            </a:r>
            <a:r>
              <a:rPr lang="en-US" sz="2000" dirty="0" err="1"/>
              <a:t>när</a:t>
            </a:r>
            <a:r>
              <a:rPr lang="en-US" sz="2000" dirty="0"/>
              <a:t> </a:t>
            </a:r>
            <a:r>
              <a:rPr lang="en-US" sz="2000" dirty="0" err="1"/>
              <a:t>arbetsgivaren</a:t>
            </a:r>
            <a:r>
              <a:rPr lang="en-US" sz="2000" dirty="0"/>
              <a:t> </a:t>
            </a:r>
            <a:r>
              <a:rPr lang="en-US" sz="2000" dirty="0" err="1"/>
              <a:t>prioriterar</a:t>
            </a:r>
            <a:r>
              <a:rPr lang="en-US" sz="2000" dirty="0"/>
              <a:t> </a:t>
            </a:r>
            <a:r>
              <a:rPr lang="en-US" sz="2000" dirty="0" err="1"/>
              <a:t>välbefinnande</a:t>
            </a:r>
            <a:r>
              <a:rPr lang="en-US" sz="2000" dirty="0"/>
              <a:t> </a:t>
            </a:r>
            <a:r>
              <a:rPr lang="en-US" sz="2000" dirty="0" err="1"/>
              <a:t>och</a:t>
            </a:r>
            <a:r>
              <a:rPr lang="en-US" sz="2000" dirty="0"/>
              <a:t> </a:t>
            </a:r>
            <a:r>
              <a:rPr lang="en-US" sz="2000" dirty="0" err="1"/>
              <a:t>hälsa</a:t>
            </a:r>
            <a:r>
              <a:rPr lang="en-US" sz="2000" dirty="0"/>
              <a:t> för de </a:t>
            </a:r>
            <a:r>
              <a:rPr lang="en-US" sz="2000" dirty="0" err="1"/>
              <a:t>anställda</a:t>
            </a:r>
            <a:r>
              <a:rPr lang="en-US" sz="2000" dirty="0"/>
              <a:t>.</a:t>
            </a:r>
          </a:p>
          <a:p>
            <a:pPr marL="0" indent="0">
              <a:lnSpc>
                <a:spcPct val="100000"/>
              </a:lnSpc>
              <a:buNone/>
            </a:pPr>
            <a:endParaRPr lang="en-US" sz="2000" dirty="0"/>
          </a:p>
          <a:p>
            <a:pPr marL="0" indent="0">
              <a:lnSpc>
                <a:spcPct val="100000"/>
              </a:lnSpc>
              <a:buNone/>
            </a:pPr>
            <a:r>
              <a:rPr lang="en-US" sz="2000" dirty="0" err="1"/>
              <a:t>Och</a:t>
            </a:r>
            <a:r>
              <a:rPr lang="en-US" sz="2000" dirty="0"/>
              <a:t> det </a:t>
            </a:r>
            <a:r>
              <a:rPr lang="en-US" sz="2000" dirty="0" err="1"/>
              <a:t>är</a:t>
            </a:r>
            <a:r>
              <a:rPr lang="en-US" sz="2000" dirty="0"/>
              <a:t> </a:t>
            </a:r>
            <a:r>
              <a:rPr lang="en-US" sz="2000" dirty="0" err="1"/>
              <a:t>inte</a:t>
            </a:r>
            <a:r>
              <a:rPr lang="en-US" sz="2000" dirty="0"/>
              <a:t> </a:t>
            </a:r>
            <a:r>
              <a:rPr lang="en-US" sz="2000" dirty="0" err="1"/>
              <a:t>allt</a:t>
            </a:r>
            <a:r>
              <a:rPr lang="en-US" sz="2000" dirty="0"/>
              <a:t>. </a:t>
            </a:r>
            <a:r>
              <a:rPr lang="en-US" sz="2000" dirty="0" err="1"/>
              <a:t>Senast</a:t>
            </a:r>
            <a:r>
              <a:rPr lang="en-US" sz="2000" dirty="0"/>
              <a:t> 2023 </a:t>
            </a:r>
            <a:r>
              <a:rPr lang="en-US" sz="2000" dirty="0" err="1"/>
              <a:t>är</a:t>
            </a:r>
            <a:r>
              <a:rPr lang="en-US" sz="2000" dirty="0"/>
              <a:t> vi, </a:t>
            </a:r>
            <a:r>
              <a:rPr lang="en-US" sz="2000" dirty="0" err="1"/>
              <a:t>och</a:t>
            </a:r>
            <a:r>
              <a:rPr lang="en-US" sz="2000" dirty="0"/>
              <a:t> </a:t>
            </a:r>
            <a:r>
              <a:rPr lang="en-US" sz="2000" dirty="0" err="1"/>
              <a:t>alla</a:t>
            </a:r>
            <a:r>
              <a:rPr lang="en-US" sz="2000" dirty="0"/>
              <a:t> </a:t>
            </a:r>
            <a:r>
              <a:rPr lang="en-US" sz="2000" dirty="0" err="1"/>
              <a:t>andra</a:t>
            </a:r>
            <a:r>
              <a:rPr lang="en-US" sz="2000" dirty="0"/>
              <a:t> </a:t>
            </a:r>
            <a:r>
              <a:rPr lang="en-US" sz="2000" dirty="0" err="1"/>
              <a:t>företag</a:t>
            </a:r>
            <a:r>
              <a:rPr lang="en-US" sz="2000" dirty="0"/>
              <a:t>, </a:t>
            </a:r>
            <a:r>
              <a:rPr lang="en-US" sz="2000" dirty="0" err="1"/>
              <a:t>skyldiga</a:t>
            </a:r>
            <a:r>
              <a:rPr lang="en-US" sz="2000" dirty="0"/>
              <a:t> </a:t>
            </a:r>
            <a:r>
              <a:rPr lang="en-US" sz="2000" dirty="0" err="1"/>
              <a:t>att</a:t>
            </a:r>
            <a:r>
              <a:rPr lang="en-US" sz="2000" dirty="0"/>
              <a:t> </a:t>
            </a:r>
            <a:r>
              <a:rPr lang="en-US" sz="2000" dirty="0" err="1"/>
              <a:t>tillhandahålla</a:t>
            </a:r>
            <a:r>
              <a:rPr lang="en-US" sz="2000" dirty="0"/>
              <a:t> </a:t>
            </a:r>
            <a:r>
              <a:rPr lang="en-US" sz="2000" dirty="0" err="1"/>
              <a:t>och</a:t>
            </a:r>
            <a:r>
              <a:rPr lang="en-US" sz="2000" dirty="0"/>
              <a:t> </a:t>
            </a:r>
            <a:r>
              <a:rPr lang="en-US" sz="2000" dirty="0" err="1"/>
              <a:t>dokumentera</a:t>
            </a:r>
            <a:r>
              <a:rPr lang="en-US" sz="2000" dirty="0"/>
              <a:t> </a:t>
            </a:r>
            <a:r>
              <a:rPr lang="en-US" sz="2000" dirty="0" err="1"/>
              <a:t>en</a:t>
            </a:r>
            <a:r>
              <a:rPr lang="en-US" sz="2000" dirty="0"/>
              <a:t> </a:t>
            </a:r>
            <a:r>
              <a:rPr lang="en-US" sz="2000" dirty="0" err="1"/>
              <a:t>enkel</a:t>
            </a:r>
            <a:r>
              <a:rPr lang="en-US" sz="2000" dirty="0"/>
              <a:t> </a:t>
            </a:r>
            <a:r>
              <a:rPr lang="en-US" sz="2000" dirty="0" err="1"/>
              <a:t>procedur</a:t>
            </a:r>
            <a:r>
              <a:rPr lang="en-US" sz="2000" dirty="0"/>
              <a:t> för </a:t>
            </a:r>
            <a:r>
              <a:rPr lang="en-US" sz="2000" dirty="0" err="1"/>
              <a:t>våra</a:t>
            </a:r>
            <a:r>
              <a:rPr lang="en-US" sz="2000" dirty="0"/>
              <a:t> </a:t>
            </a:r>
            <a:r>
              <a:rPr lang="en-US" sz="2000" dirty="0" err="1"/>
              <a:t>medarbetare</a:t>
            </a:r>
            <a:r>
              <a:rPr lang="en-US" sz="2000" dirty="0"/>
              <a:t> </a:t>
            </a:r>
            <a:r>
              <a:rPr lang="en-US" sz="2000" dirty="0" err="1"/>
              <a:t>att</a:t>
            </a:r>
            <a:r>
              <a:rPr lang="en-US" sz="2000" dirty="0"/>
              <a:t> </a:t>
            </a:r>
            <a:r>
              <a:rPr lang="en-US" sz="2000" dirty="0" err="1"/>
              <a:t>anonymt</a:t>
            </a:r>
            <a:r>
              <a:rPr lang="en-US" sz="2000" dirty="0"/>
              <a:t> </a:t>
            </a:r>
            <a:r>
              <a:rPr lang="en-US" sz="2000" dirty="0" err="1"/>
              <a:t>rapportera</a:t>
            </a:r>
            <a:r>
              <a:rPr lang="en-US" sz="2000" dirty="0"/>
              <a:t> </a:t>
            </a:r>
            <a:r>
              <a:rPr lang="en-US" sz="2000" dirty="0" err="1"/>
              <a:t>eventuella</a:t>
            </a:r>
            <a:r>
              <a:rPr lang="en-US" sz="2000" dirty="0"/>
              <a:t> </a:t>
            </a:r>
            <a:r>
              <a:rPr lang="en-US" sz="2000" dirty="0" err="1"/>
              <a:t>arbetsplatsöverträdelser</a:t>
            </a:r>
            <a:r>
              <a:rPr lang="en-US" sz="2000" dirty="0"/>
              <a:t>.</a:t>
            </a:r>
            <a:endParaRPr lang="da-DK" sz="2000" dirty="0"/>
          </a:p>
        </p:txBody>
      </p:sp>
      <p:pic>
        <p:nvPicPr>
          <p:cNvPr id="7" name="Pladsholder til billede 6">
            <a:extLst>
              <a:ext uri="{FF2B5EF4-FFF2-40B4-BE49-F238E27FC236}">
                <a16:creationId xmlns:a16="http://schemas.microsoft.com/office/drawing/2014/main" id="{E0C9A07C-088E-5A44-89CD-B2898A76AFDC}"/>
              </a:ext>
            </a:extLst>
          </p:cNvPr>
          <p:cNvPicPr>
            <a:picLocks noGrp="1" noChangeAspect="1"/>
          </p:cNvPicPr>
          <p:nvPr>
            <p:ph type="pic" sz="quarter" idx="14"/>
          </p:nvPr>
        </p:nvPicPr>
        <p:blipFill rotWithShape="1">
          <a:blip r:embed="rId2"/>
          <a:srcRect t="129" b="129"/>
          <a:stretch>
            <a:fillRect/>
          </a:stretch>
        </p:blipFill>
        <p:spPr/>
      </p:pic>
    </p:spTree>
    <p:extLst>
      <p:ext uri="{BB962C8B-B14F-4D97-AF65-F5344CB8AC3E}">
        <p14:creationId xmlns:p14="http://schemas.microsoft.com/office/powerpoint/2010/main" val="366589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4</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00088" y="2124805"/>
            <a:ext cx="5838542" cy="3967076"/>
          </a:xfrm>
        </p:spPr>
        <p:txBody>
          <a:bodyPr/>
          <a:lstStyle/>
          <a:p>
            <a:pPr lvl="0"/>
            <a:r>
              <a:rPr lang="en-US" sz="2000" dirty="0" err="1"/>
              <a:t>Vill</a:t>
            </a:r>
            <a:r>
              <a:rPr lang="en-US" sz="2000" dirty="0"/>
              <a:t> vi ha </a:t>
            </a:r>
            <a:r>
              <a:rPr lang="en-US" sz="2000" dirty="0" err="1"/>
              <a:t>engagerade</a:t>
            </a:r>
            <a:r>
              <a:rPr lang="en-US" sz="2000" dirty="0"/>
              <a:t> </a:t>
            </a:r>
            <a:r>
              <a:rPr lang="en-US" sz="2000" dirty="0" err="1"/>
              <a:t>medarbetare</a:t>
            </a:r>
            <a:r>
              <a:rPr lang="en-US" sz="2000" dirty="0"/>
              <a:t>?</a:t>
            </a:r>
            <a:br>
              <a:rPr lang="en-US" sz="2000" dirty="0"/>
            </a:br>
            <a:endParaRPr lang="da-DK" sz="2000" dirty="0"/>
          </a:p>
          <a:p>
            <a:pPr lvl="0"/>
            <a:r>
              <a:rPr lang="en-US" sz="2000" dirty="0" err="1"/>
              <a:t>Vill</a:t>
            </a:r>
            <a:r>
              <a:rPr lang="en-US" sz="2000" dirty="0"/>
              <a:t> vi ha </a:t>
            </a:r>
            <a:r>
              <a:rPr lang="en-US" sz="2000" dirty="0" err="1"/>
              <a:t>hög</a:t>
            </a:r>
            <a:r>
              <a:rPr lang="en-US" sz="2000" dirty="0"/>
              <a:t> </a:t>
            </a:r>
            <a:r>
              <a:rPr lang="en-US" sz="2000" dirty="0" err="1"/>
              <a:t>arbetsglädje</a:t>
            </a:r>
            <a:r>
              <a:rPr lang="en-US" sz="2000" dirty="0"/>
              <a:t> bland </a:t>
            </a:r>
            <a:r>
              <a:rPr lang="en-US" sz="2000" dirty="0" err="1"/>
              <a:t>våra</a:t>
            </a:r>
            <a:r>
              <a:rPr lang="en-US" sz="2000" dirty="0"/>
              <a:t> </a:t>
            </a:r>
            <a:r>
              <a:rPr lang="en-US" sz="2000" dirty="0" err="1"/>
              <a:t>medarbetare</a:t>
            </a:r>
            <a:r>
              <a:rPr lang="en-US" sz="2000" dirty="0"/>
              <a:t>?</a:t>
            </a:r>
            <a:br>
              <a:rPr lang="en-US" sz="2000" dirty="0"/>
            </a:br>
            <a:endParaRPr lang="da-DK" sz="2000" dirty="0"/>
          </a:p>
          <a:p>
            <a:pPr lvl="0"/>
            <a:r>
              <a:rPr lang="en-US" sz="2000" dirty="0" err="1"/>
              <a:t>Vill</a:t>
            </a:r>
            <a:r>
              <a:rPr lang="en-US" sz="2000" dirty="0"/>
              <a:t> vi </a:t>
            </a:r>
            <a:r>
              <a:rPr lang="en-US" sz="2000" dirty="0" err="1"/>
              <a:t>öka</a:t>
            </a:r>
            <a:r>
              <a:rPr lang="en-US" sz="2000" dirty="0"/>
              <a:t> </a:t>
            </a:r>
            <a:r>
              <a:rPr lang="en-US" sz="2000" dirty="0" err="1"/>
              <a:t>medarbetarnas</a:t>
            </a:r>
            <a:r>
              <a:rPr lang="en-US" sz="2000" dirty="0"/>
              <a:t> </a:t>
            </a:r>
            <a:r>
              <a:rPr lang="en-US" sz="2000" dirty="0" err="1"/>
              <a:t>vilja</a:t>
            </a:r>
            <a:r>
              <a:rPr lang="en-US" sz="2000" dirty="0"/>
              <a:t> </a:t>
            </a:r>
            <a:r>
              <a:rPr lang="en-US" sz="2000" dirty="0" err="1"/>
              <a:t>att</a:t>
            </a:r>
            <a:r>
              <a:rPr lang="en-US" sz="2000" dirty="0"/>
              <a:t> </a:t>
            </a:r>
            <a:r>
              <a:rPr lang="en-US" sz="2000" dirty="0" err="1"/>
              <a:t>stanna</a:t>
            </a:r>
            <a:r>
              <a:rPr lang="en-US" sz="2000" dirty="0"/>
              <a:t> </a:t>
            </a:r>
            <a:r>
              <a:rPr lang="en-US" sz="2000" dirty="0" err="1"/>
              <a:t>kvar</a:t>
            </a:r>
            <a:r>
              <a:rPr lang="en-US" sz="2000" dirty="0"/>
              <a:t>?</a:t>
            </a:r>
            <a:br>
              <a:rPr lang="en-US" sz="2000" dirty="0"/>
            </a:br>
            <a:endParaRPr lang="da-DK" sz="2000" dirty="0"/>
          </a:p>
          <a:p>
            <a:pPr lvl="0"/>
            <a:r>
              <a:rPr lang="en-US" sz="2000" dirty="0" err="1"/>
              <a:t>Vill</a:t>
            </a:r>
            <a:r>
              <a:rPr lang="en-US" sz="2000" dirty="0"/>
              <a:t> vi </a:t>
            </a:r>
            <a:r>
              <a:rPr lang="en-US" sz="2000" dirty="0" err="1"/>
              <a:t>känna</a:t>
            </a:r>
            <a:r>
              <a:rPr lang="en-US" sz="2000" dirty="0"/>
              <a:t> till </a:t>
            </a:r>
            <a:r>
              <a:rPr lang="en-US" sz="2000" dirty="0" err="1"/>
              <a:t>eventuella</a:t>
            </a:r>
            <a:r>
              <a:rPr lang="en-US" sz="2000" dirty="0"/>
              <a:t> interna </a:t>
            </a:r>
            <a:r>
              <a:rPr lang="en-US" sz="2000" dirty="0" err="1"/>
              <a:t>utmaningar</a:t>
            </a:r>
            <a:r>
              <a:rPr lang="en-US" sz="2000" dirty="0"/>
              <a:t> </a:t>
            </a:r>
            <a:r>
              <a:rPr lang="en-US" sz="2000" dirty="0" err="1"/>
              <a:t>och</a:t>
            </a:r>
            <a:r>
              <a:rPr lang="en-US" sz="2000" dirty="0"/>
              <a:t> </a:t>
            </a:r>
            <a:r>
              <a:rPr lang="en-US" sz="2000" dirty="0" err="1"/>
              <a:t>kunna</a:t>
            </a:r>
            <a:r>
              <a:rPr lang="en-US" sz="2000" dirty="0"/>
              <a:t> </a:t>
            </a:r>
            <a:r>
              <a:rPr lang="en-US" sz="2000" dirty="0" err="1"/>
              <a:t>agera</a:t>
            </a:r>
            <a:r>
              <a:rPr lang="en-US" sz="2000" dirty="0"/>
              <a:t> </a:t>
            </a:r>
            <a:r>
              <a:rPr lang="en-US" sz="2000" dirty="0" err="1"/>
              <a:t>i</a:t>
            </a:r>
            <a:r>
              <a:rPr lang="en-US" sz="2000" dirty="0"/>
              <a:t> </a:t>
            </a:r>
            <a:r>
              <a:rPr lang="en-US" sz="2000" dirty="0" err="1"/>
              <a:t>tid</a:t>
            </a:r>
            <a:r>
              <a:rPr lang="en-US" sz="2000" dirty="0"/>
              <a:t>?</a:t>
            </a:r>
            <a:endParaRPr lang="da-DK" sz="2000" dirty="0"/>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p:txBody>
          <a:bodyPr/>
          <a:lstStyle/>
          <a:p>
            <a:r>
              <a:rPr lang="da-DK" b="1" dirty="0" err="1"/>
              <a:t>Låt</a:t>
            </a:r>
            <a:r>
              <a:rPr lang="da-DK" b="1" dirty="0"/>
              <a:t> oss </a:t>
            </a:r>
            <a:r>
              <a:rPr lang="da-DK" b="1" dirty="0" err="1"/>
              <a:t>vända</a:t>
            </a:r>
            <a:r>
              <a:rPr lang="da-DK" b="1" dirty="0"/>
              <a:t> på </a:t>
            </a:r>
            <a:r>
              <a:rPr lang="da-DK" b="1" dirty="0" err="1"/>
              <a:t>detta</a:t>
            </a:r>
            <a:endParaRPr lang="da-DK" b="1" dirty="0"/>
          </a:p>
        </p:txBody>
      </p:sp>
      <p:pic>
        <p:nvPicPr>
          <p:cNvPr id="12" name="Pladsholder til billede 11" descr="Et billede, der indeholder tekst, linjetegning&#10;&#10;Automatisk genereret beskrivelse">
            <a:extLst>
              <a:ext uri="{FF2B5EF4-FFF2-40B4-BE49-F238E27FC236}">
                <a16:creationId xmlns:a16="http://schemas.microsoft.com/office/drawing/2014/main" id="{E9FE9A47-834D-9947-8322-B3BE7B2E48DF}"/>
              </a:ext>
            </a:extLst>
          </p:cNvPr>
          <p:cNvPicPr>
            <a:picLocks noGrp="1" noChangeAspect="1"/>
          </p:cNvPicPr>
          <p:nvPr>
            <p:ph type="pic" sz="quarter" idx="15"/>
          </p:nvPr>
        </p:nvPicPr>
        <p:blipFill rotWithShape="1">
          <a:blip r:embed="rId2"/>
          <a:srcRect t="150" b="150"/>
          <a:stretch>
            <a:fillRect/>
          </a:stretch>
        </p:blipFill>
        <p:spPr>
          <a:xfrm>
            <a:off x="708454" y="2124805"/>
            <a:ext cx="3968578" cy="3967076"/>
          </a:xfrm>
        </p:spPr>
      </p:pic>
    </p:spTree>
    <p:extLst>
      <p:ext uri="{BB962C8B-B14F-4D97-AF65-F5344CB8AC3E}">
        <p14:creationId xmlns:p14="http://schemas.microsoft.com/office/powerpoint/2010/main" val="1923017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7C374-1ED1-7145-9C50-00A24A2FBB29}"/>
              </a:ext>
            </a:extLst>
          </p:cNvPr>
          <p:cNvSpPr>
            <a:spLocks noGrp="1"/>
          </p:cNvSpPr>
          <p:nvPr>
            <p:ph type="title"/>
          </p:nvPr>
        </p:nvSpPr>
        <p:spPr>
          <a:xfrm>
            <a:off x="837143" y="1368001"/>
            <a:ext cx="7663389" cy="1732612"/>
          </a:xfrm>
        </p:spPr>
        <p:txBody>
          <a:bodyPr/>
          <a:lstStyle/>
          <a:p>
            <a:r>
              <a:rPr lang="en-US" dirty="0" err="1"/>
              <a:t>Här</a:t>
            </a:r>
            <a:r>
              <a:rPr lang="en-US" dirty="0"/>
              <a:t> </a:t>
            </a:r>
            <a:r>
              <a:rPr lang="en-US" dirty="0" err="1"/>
              <a:t>är</a:t>
            </a:r>
            <a:r>
              <a:rPr lang="en-US" dirty="0"/>
              <a:t> </a:t>
            </a:r>
            <a:r>
              <a:rPr lang="en-US" dirty="0" err="1"/>
              <a:t>ett</a:t>
            </a:r>
            <a:r>
              <a:rPr lang="en-US" dirty="0"/>
              <a:t> </a:t>
            </a:r>
            <a:r>
              <a:rPr lang="en-US" dirty="0" err="1"/>
              <a:t>sätt</a:t>
            </a:r>
            <a:r>
              <a:rPr lang="en-US" dirty="0"/>
              <a:t> för </a:t>
            </a:r>
            <a:r>
              <a:rPr lang="en-US" dirty="0" err="1"/>
              <a:t>oss</a:t>
            </a:r>
            <a:r>
              <a:rPr lang="en-US" dirty="0"/>
              <a:t> </a:t>
            </a:r>
            <a:r>
              <a:rPr lang="en-US" dirty="0" err="1"/>
              <a:t>att</a:t>
            </a:r>
            <a:r>
              <a:rPr lang="en-US" dirty="0"/>
              <a:t> </a:t>
            </a:r>
            <a:r>
              <a:rPr lang="en-US" dirty="0" err="1"/>
              <a:t>engagera</a:t>
            </a:r>
            <a:r>
              <a:rPr lang="en-US" dirty="0"/>
              <a:t> </a:t>
            </a:r>
            <a:r>
              <a:rPr lang="en-US" dirty="0" err="1"/>
              <a:t>och</a:t>
            </a:r>
            <a:r>
              <a:rPr lang="en-US" dirty="0"/>
              <a:t> </a:t>
            </a:r>
            <a:r>
              <a:rPr lang="en-US" dirty="0" err="1"/>
              <a:t>behålla</a:t>
            </a:r>
            <a:r>
              <a:rPr lang="en-US" dirty="0"/>
              <a:t> </a:t>
            </a:r>
            <a:r>
              <a:rPr lang="en-US" dirty="0" err="1"/>
              <a:t>talanger</a:t>
            </a:r>
            <a:r>
              <a:rPr lang="en-US" dirty="0"/>
              <a:t> </a:t>
            </a:r>
            <a:r>
              <a:rPr lang="en-US" dirty="0" err="1"/>
              <a:t>över</a:t>
            </a:r>
            <a:r>
              <a:rPr lang="en-US" dirty="0"/>
              <a:t> </a:t>
            </a:r>
            <a:r>
              <a:rPr lang="en-US" dirty="0" err="1"/>
              <a:t>tid</a:t>
            </a:r>
            <a:endParaRPr lang="da-DK" dirty="0"/>
          </a:p>
        </p:txBody>
      </p:sp>
      <p:sp>
        <p:nvSpPr>
          <p:cNvPr id="3" name="Pladsholder til indhold 2">
            <a:extLst>
              <a:ext uri="{FF2B5EF4-FFF2-40B4-BE49-F238E27FC236}">
                <a16:creationId xmlns:a16="http://schemas.microsoft.com/office/drawing/2014/main" id="{0311A742-8208-8E44-B036-6A660FB3741C}"/>
              </a:ext>
            </a:extLst>
          </p:cNvPr>
          <p:cNvSpPr>
            <a:spLocks noGrp="1"/>
          </p:cNvSpPr>
          <p:nvPr>
            <p:ph sz="half" idx="1"/>
          </p:nvPr>
        </p:nvSpPr>
        <p:spPr>
          <a:xfrm>
            <a:off x="1590582" y="4165378"/>
            <a:ext cx="4623951" cy="2032221"/>
          </a:xfrm>
        </p:spPr>
        <p:txBody>
          <a:bodyPr/>
          <a:lstStyle/>
          <a:p>
            <a:pPr marL="0" indent="0">
              <a:buNone/>
            </a:pPr>
            <a:r>
              <a:rPr lang="en-US" dirty="0"/>
              <a:t>Med </a:t>
            </a:r>
            <a:r>
              <a:rPr lang="en-US" dirty="0" err="1"/>
              <a:t>en</a:t>
            </a:r>
            <a:r>
              <a:rPr lang="en-US" dirty="0"/>
              <a:t> digital </a:t>
            </a:r>
            <a:r>
              <a:rPr lang="en-US" dirty="0" err="1"/>
              <a:t>lösning</a:t>
            </a:r>
            <a:r>
              <a:rPr lang="en-US" dirty="0"/>
              <a:t> för </a:t>
            </a:r>
            <a:r>
              <a:rPr lang="en-US" dirty="0" err="1"/>
              <a:t>pulsmätning</a:t>
            </a:r>
            <a:r>
              <a:rPr lang="en-US" dirty="0"/>
              <a:t> </a:t>
            </a:r>
            <a:r>
              <a:rPr lang="en-US" dirty="0" err="1"/>
              <a:t>kommer</a:t>
            </a:r>
            <a:r>
              <a:rPr lang="en-US" dirty="0"/>
              <a:t> vi </a:t>
            </a:r>
            <a:r>
              <a:rPr lang="en-US" dirty="0" err="1"/>
              <a:t>att</a:t>
            </a:r>
            <a:r>
              <a:rPr lang="en-US" dirty="0"/>
              <a:t> </a:t>
            </a:r>
            <a:r>
              <a:rPr lang="en-US" dirty="0" err="1"/>
              <a:t>kunna</a:t>
            </a:r>
            <a:r>
              <a:rPr lang="en-US" dirty="0"/>
              <a:t> </a:t>
            </a:r>
            <a:r>
              <a:rPr lang="en-US" dirty="0" err="1"/>
              <a:t>ge</a:t>
            </a:r>
            <a:r>
              <a:rPr lang="en-US" dirty="0"/>
              <a:t> </a:t>
            </a:r>
            <a:r>
              <a:rPr lang="en-US" dirty="0" err="1"/>
              <a:t>en</a:t>
            </a:r>
            <a:r>
              <a:rPr lang="en-US" dirty="0"/>
              <a:t> </a:t>
            </a:r>
            <a:r>
              <a:rPr lang="en-US" dirty="0" err="1"/>
              <a:t>röst</a:t>
            </a:r>
            <a:r>
              <a:rPr lang="en-US" dirty="0"/>
              <a:t> till </a:t>
            </a:r>
            <a:r>
              <a:rPr lang="en-US" dirty="0" err="1"/>
              <a:t>alla</a:t>
            </a:r>
            <a:r>
              <a:rPr lang="en-US" dirty="0"/>
              <a:t> </a:t>
            </a:r>
            <a:r>
              <a:rPr lang="en-US" dirty="0" err="1"/>
              <a:t>våra</a:t>
            </a:r>
            <a:r>
              <a:rPr lang="en-US" dirty="0"/>
              <a:t> </a:t>
            </a:r>
            <a:r>
              <a:rPr lang="en-US" dirty="0" err="1"/>
              <a:t>medarbetare</a:t>
            </a:r>
            <a:r>
              <a:rPr lang="en-US" dirty="0"/>
              <a:t> </a:t>
            </a:r>
            <a:r>
              <a:rPr lang="en-US" dirty="0" err="1"/>
              <a:t>så</a:t>
            </a:r>
            <a:r>
              <a:rPr lang="en-US" dirty="0"/>
              <a:t> </a:t>
            </a:r>
            <a:r>
              <a:rPr lang="en-US" dirty="0" err="1"/>
              <a:t>att</a:t>
            </a:r>
            <a:r>
              <a:rPr lang="en-US" dirty="0"/>
              <a:t> de </a:t>
            </a:r>
            <a:r>
              <a:rPr lang="en-US" dirty="0" err="1"/>
              <a:t>kan</a:t>
            </a:r>
            <a:r>
              <a:rPr lang="en-US" dirty="0"/>
              <a:t> </a:t>
            </a:r>
            <a:r>
              <a:rPr lang="en-US" dirty="0" err="1"/>
              <a:t>uttrycka</a:t>
            </a:r>
            <a:r>
              <a:rPr lang="en-US" dirty="0"/>
              <a:t> </a:t>
            </a:r>
            <a:r>
              <a:rPr lang="en-US" dirty="0" err="1"/>
              <a:t>hur</a:t>
            </a:r>
            <a:r>
              <a:rPr lang="en-US" dirty="0"/>
              <a:t> de </a:t>
            </a:r>
            <a:r>
              <a:rPr lang="en-US" dirty="0" err="1"/>
              <a:t>känner</a:t>
            </a:r>
            <a:r>
              <a:rPr lang="en-US" dirty="0"/>
              <a:t> om sin </a:t>
            </a:r>
            <a:r>
              <a:rPr lang="en-US" dirty="0" err="1"/>
              <a:t>arbetssituation</a:t>
            </a:r>
            <a:r>
              <a:rPr lang="en-US" dirty="0"/>
              <a:t>, sin chef, </a:t>
            </a:r>
            <a:r>
              <a:rPr lang="en-US" dirty="0" err="1"/>
              <a:t>kollegor</a:t>
            </a:r>
            <a:r>
              <a:rPr lang="en-US" dirty="0"/>
              <a:t>, </a:t>
            </a:r>
            <a:r>
              <a:rPr lang="en-US" dirty="0" err="1"/>
              <a:t>kulturen</a:t>
            </a:r>
            <a:r>
              <a:rPr lang="en-US" dirty="0"/>
              <a:t> med </a:t>
            </a:r>
            <a:r>
              <a:rPr lang="en-US" dirty="0" err="1"/>
              <a:t>mera</a:t>
            </a:r>
            <a:r>
              <a:rPr lang="en-US" dirty="0"/>
              <a:t>. Det </a:t>
            </a:r>
            <a:r>
              <a:rPr lang="en-US" dirty="0" err="1"/>
              <a:t>får</a:t>
            </a:r>
            <a:r>
              <a:rPr lang="en-US" dirty="0"/>
              <a:t> dem </a:t>
            </a:r>
            <a:r>
              <a:rPr lang="en-US" dirty="0" err="1"/>
              <a:t>att</a:t>
            </a:r>
            <a:r>
              <a:rPr lang="en-US" dirty="0"/>
              <a:t> </a:t>
            </a:r>
            <a:r>
              <a:rPr lang="en-US" dirty="0" err="1"/>
              <a:t>känna</a:t>
            </a:r>
            <a:r>
              <a:rPr lang="en-US" dirty="0"/>
              <a:t> sig </a:t>
            </a:r>
            <a:r>
              <a:rPr lang="en-US" dirty="0" err="1"/>
              <a:t>hörda</a:t>
            </a:r>
            <a:r>
              <a:rPr lang="en-US" dirty="0"/>
              <a:t> </a:t>
            </a:r>
            <a:r>
              <a:rPr lang="en-US" dirty="0" err="1"/>
              <a:t>och</a:t>
            </a:r>
            <a:r>
              <a:rPr lang="en-US" dirty="0"/>
              <a:t> </a:t>
            </a:r>
            <a:r>
              <a:rPr lang="en-US" dirty="0" err="1"/>
              <a:t>uppskattade</a:t>
            </a:r>
            <a:r>
              <a:rPr lang="en-US" dirty="0"/>
              <a:t> </a:t>
            </a:r>
            <a:r>
              <a:rPr lang="en-US" dirty="0" err="1"/>
              <a:t>och</a:t>
            </a:r>
            <a:r>
              <a:rPr lang="en-US" dirty="0"/>
              <a:t> det </a:t>
            </a:r>
            <a:r>
              <a:rPr lang="en-US" dirty="0" err="1"/>
              <a:t>främjar</a:t>
            </a:r>
            <a:r>
              <a:rPr lang="en-US" dirty="0"/>
              <a:t> </a:t>
            </a:r>
            <a:r>
              <a:rPr lang="en-US" dirty="0" err="1"/>
              <a:t>välbefinnandet</a:t>
            </a:r>
            <a:r>
              <a:rPr lang="en-US" dirty="0"/>
              <a:t>.</a:t>
            </a:r>
            <a:endParaRPr lang="da-DK" dirty="0"/>
          </a:p>
        </p:txBody>
      </p:sp>
      <p:sp>
        <p:nvSpPr>
          <p:cNvPr id="5" name="Pladsholder til slidenummer 4">
            <a:extLst>
              <a:ext uri="{FF2B5EF4-FFF2-40B4-BE49-F238E27FC236}">
                <a16:creationId xmlns:a16="http://schemas.microsoft.com/office/drawing/2014/main" id="{68EC968A-A1B4-EB42-A9AC-000AC9B28FE6}"/>
              </a:ext>
            </a:extLst>
          </p:cNvPr>
          <p:cNvSpPr>
            <a:spLocks noGrp="1"/>
          </p:cNvSpPr>
          <p:nvPr>
            <p:ph type="sldNum" sz="quarter" idx="12"/>
          </p:nvPr>
        </p:nvSpPr>
        <p:spPr/>
        <p:txBody>
          <a:bodyPr/>
          <a:lstStyle/>
          <a:p>
            <a:fld id="{CE21FDA0-9B75-FD4B-8974-211DAFD3C1D2}" type="slidenum">
              <a:rPr lang="da-DK" smtClean="0"/>
              <a:pPr/>
              <a:t>5</a:t>
            </a:fld>
            <a:endParaRPr lang="da-DK"/>
          </a:p>
        </p:txBody>
      </p:sp>
      <p:sp>
        <p:nvSpPr>
          <p:cNvPr id="7" name="Pladsholder til tekst 6">
            <a:extLst>
              <a:ext uri="{FF2B5EF4-FFF2-40B4-BE49-F238E27FC236}">
                <a16:creationId xmlns:a16="http://schemas.microsoft.com/office/drawing/2014/main" id="{8DD65667-E928-6949-9083-91891C7B6575}"/>
              </a:ext>
            </a:extLst>
          </p:cNvPr>
          <p:cNvSpPr>
            <a:spLocks noGrp="1"/>
          </p:cNvSpPr>
          <p:nvPr>
            <p:ph type="body" idx="18"/>
          </p:nvPr>
        </p:nvSpPr>
        <p:spPr>
          <a:xfrm>
            <a:off x="1589384" y="3553381"/>
            <a:ext cx="4259547" cy="463070"/>
          </a:xfrm>
        </p:spPr>
        <p:txBody>
          <a:bodyPr/>
          <a:lstStyle/>
          <a:p>
            <a:r>
              <a:rPr lang="da-DK" dirty="0"/>
              <a:t>Digital lösning för pulsmätning</a:t>
            </a:r>
          </a:p>
        </p:txBody>
      </p:sp>
      <p:pic>
        <p:nvPicPr>
          <p:cNvPr id="24" name="Pladsholder til indhold 23" descr="Badge Tick1 kontur">
            <a:extLst>
              <a:ext uri="{FF2B5EF4-FFF2-40B4-BE49-F238E27FC236}">
                <a16:creationId xmlns:a16="http://schemas.microsoft.com/office/drawing/2014/main" id="{B7EB32EE-337D-A74A-8584-D97C1D3B19FA}"/>
              </a:ext>
            </a:extLst>
          </p:cNvPr>
          <p:cNvPicPr>
            <a:picLocks noGrp="1" noChangeAspect="1"/>
          </p:cNvPicPr>
          <p:nvPr>
            <p:ph sz="quarter" idx="26"/>
          </p:nvPr>
        </p:nvPicPr>
        <p:blipFill>
          <a:blip r:embed="rId2">
            <a:extLst>
              <a:ext uri="{96DAC541-7B7A-43D3-8B79-37D633B846F1}">
                <asvg:svgBlip xmlns:asvg="http://schemas.microsoft.com/office/drawing/2016/SVG/main" r:embed="rId3"/>
              </a:ext>
            </a:extLst>
          </a:blip>
          <a:stretch>
            <a:fillRect/>
          </a:stretch>
        </p:blipFill>
        <p:spPr>
          <a:xfrm>
            <a:off x="827088" y="3637422"/>
            <a:ext cx="527050" cy="527050"/>
          </a:xfrm>
        </p:spPr>
      </p:pic>
      <p:pic>
        <p:nvPicPr>
          <p:cNvPr id="47" name="Pladsholder til indhold 46" descr="Et billede, der indeholder vektorgrafik&#10;&#10;Automatisk genereret beskrivelse">
            <a:extLst>
              <a:ext uri="{FF2B5EF4-FFF2-40B4-BE49-F238E27FC236}">
                <a16:creationId xmlns:a16="http://schemas.microsoft.com/office/drawing/2014/main" id="{DB7F3444-D290-BF42-B90F-A5894B971C6E}"/>
              </a:ext>
            </a:extLst>
          </p:cNvPr>
          <p:cNvPicPr>
            <a:picLocks noGrp="1" noChangeAspect="1"/>
          </p:cNvPicPr>
          <p:nvPr>
            <p:ph sz="half" idx="16"/>
          </p:nvPr>
        </p:nvPicPr>
        <p:blipFill>
          <a:blip r:embed="rId4"/>
          <a:stretch>
            <a:fillRect/>
          </a:stretch>
        </p:blipFill>
        <p:spPr>
          <a:xfrm>
            <a:off x="7429500" y="2303139"/>
            <a:ext cx="3935413" cy="3504260"/>
          </a:xfrm>
        </p:spPr>
      </p:pic>
    </p:spTree>
    <p:extLst>
      <p:ext uri="{BB962C8B-B14F-4D97-AF65-F5344CB8AC3E}">
        <p14:creationId xmlns:p14="http://schemas.microsoft.com/office/powerpoint/2010/main" val="3428072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da-DK" dirty="0"/>
              <a:t>Vad kommer </a:t>
            </a:r>
            <a:r>
              <a:rPr lang="da-DK" dirty="0" err="1"/>
              <a:t>detta</a:t>
            </a:r>
            <a:r>
              <a:rPr lang="da-DK" dirty="0"/>
              <a:t> </a:t>
            </a:r>
            <a:r>
              <a:rPr lang="da-DK" dirty="0" err="1"/>
              <a:t>att</a:t>
            </a:r>
            <a:r>
              <a:rPr lang="da-DK" dirty="0"/>
              <a:t> </a:t>
            </a:r>
            <a:r>
              <a:rPr lang="da-DK" dirty="0" err="1"/>
              <a:t>göra</a:t>
            </a:r>
            <a:r>
              <a:rPr lang="da-DK" dirty="0"/>
              <a:t> </a:t>
            </a:r>
            <a:r>
              <a:rPr lang="da-DK" dirty="0" err="1"/>
              <a:t>för</a:t>
            </a:r>
            <a:r>
              <a:rPr lang="da-DK" dirty="0"/>
              <a:t> oss?</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6</a:t>
            </a:fld>
            <a:endParaRPr lang="da-DK"/>
          </a:p>
        </p:txBody>
      </p:sp>
    </p:spTree>
    <p:extLst>
      <p:ext uri="{BB962C8B-B14F-4D97-AF65-F5344CB8AC3E}">
        <p14:creationId xmlns:p14="http://schemas.microsoft.com/office/powerpoint/2010/main" val="3685524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4" y="1896534"/>
            <a:ext cx="5782530" cy="1532467"/>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Öka</a:t>
            </a:r>
            <a:r>
              <a:rPr lang="da-DK" sz="4000" dirty="0"/>
              <a:t> </a:t>
            </a:r>
            <a:r>
              <a:rPr lang="da-DK" sz="4000" dirty="0" err="1"/>
              <a:t>engagemang</a:t>
            </a:r>
            <a:r>
              <a:rPr lang="da-DK" sz="4000" dirty="0"/>
              <a:t> </a:t>
            </a:r>
            <a:r>
              <a:rPr lang="da-DK" sz="4000" dirty="0" err="1"/>
              <a:t>och</a:t>
            </a:r>
            <a:r>
              <a:rPr lang="da-DK" sz="4000" dirty="0"/>
              <a:t> </a:t>
            </a:r>
            <a:r>
              <a:rPr lang="da-DK" sz="4000" dirty="0" err="1"/>
              <a:t>tillfredsställelse</a:t>
            </a:r>
            <a:endParaRPr lang="da-DK" sz="4000" dirty="0"/>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260272" cy="2139193"/>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Med </a:t>
            </a:r>
            <a:r>
              <a:rPr lang="en-US" sz="2000" dirty="0" err="1"/>
              <a:t>en</a:t>
            </a:r>
            <a:r>
              <a:rPr lang="en-US" sz="2000" dirty="0"/>
              <a:t> digital </a:t>
            </a:r>
            <a:r>
              <a:rPr lang="en-US" sz="2000" dirty="0" err="1"/>
              <a:t>lösning</a:t>
            </a:r>
            <a:r>
              <a:rPr lang="en-US" sz="2000" dirty="0"/>
              <a:t> för </a:t>
            </a:r>
            <a:r>
              <a:rPr lang="en-US" sz="2000" dirty="0" err="1"/>
              <a:t>medarbetarengagemang</a:t>
            </a:r>
            <a:r>
              <a:rPr lang="en-US" sz="2000" dirty="0"/>
              <a:t> </a:t>
            </a:r>
            <a:r>
              <a:rPr lang="en-US" sz="2000" dirty="0" err="1"/>
              <a:t>kommer</a:t>
            </a:r>
            <a:r>
              <a:rPr lang="en-US" sz="2000" dirty="0"/>
              <a:t> vi </a:t>
            </a:r>
            <a:r>
              <a:rPr lang="en-US" sz="2000" dirty="0" err="1"/>
              <a:t>att</a:t>
            </a:r>
            <a:r>
              <a:rPr lang="en-US" sz="2000" dirty="0"/>
              <a:t> </a:t>
            </a:r>
            <a:r>
              <a:rPr lang="en-US" sz="2000" dirty="0" err="1"/>
              <a:t>kunna</a:t>
            </a:r>
            <a:r>
              <a:rPr lang="en-US" sz="2000" dirty="0"/>
              <a:t> </a:t>
            </a:r>
            <a:r>
              <a:rPr lang="en-US" sz="2000" dirty="0" err="1"/>
              <a:t>öka</a:t>
            </a:r>
            <a:r>
              <a:rPr lang="en-US" sz="2000" dirty="0"/>
              <a:t> </a:t>
            </a:r>
            <a:r>
              <a:rPr lang="en-US" sz="2000" dirty="0" err="1"/>
              <a:t>engagemang</a:t>
            </a:r>
            <a:r>
              <a:rPr lang="en-US" sz="2000" dirty="0"/>
              <a:t> </a:t>
            </a:r>
            <a:r>
              <a:rPr lang="en-US" sz="2000" dirty="0" err="1"/>
              <a:t>och</a:t>
            </a:r>
            <a:r>
              <a:rPr lang="en-US" sz="2000" dirty="0"/>
              <a:t> </a:t>
            </a:r>
            <a:r>
              <a:rPr lang="en-US" sz="2000" dirty="0" err="1"/>
              <a:t>tillfredsställelse</a:t>
            </a:r>
            <a:r>
              <a:rPr lang="en-US" sz="2000" dirty="0"/>
              <a:t> </a:t>
            </a:r>
            <a:r>
              <a:rPr lang="en-US" sz="2000" dirty="0" err="1"/>
              <a:t>genom</a:t>
            </a:r>
            <a:r>
              <a:rPr lang="en-US" sz="2000" dirty="0"/>
              <a:t> </a:t>
            </a:r>
            <a:r>
              <a:rPr lang="en-US" sz="2000" dirty="0" err="1"/>
              <a:t>att</a:t>
            </a:r>
            <a:r>
              <a:rPr lang="en-US" sz="2000" dirty="0"/>
              <a:t> </a:t>
            </a:r>
            <a:r>
              <a:rPr lang="en-US" sz="2000" dirty="0" err="1"/>
              <a:t>säkerställa</a:t>
            </a:r>
            <a:r>
              <a:rPr lang="en-US" sz="2000" dirty="0"/>
              <a:t> </a:t>
            </a:r>
            <a:r>
              <a:rPr lang="en-US" sz="2000" dirty="0" err="1"/>
              <a:t>en</a:t>
            </a:r>
            <a:r>
              <a:rPr lang="en-US" sz="2000" dirty="0"/>
              <a:t> </a:t>
            </a:r>
            <a:r>
              <a:rPr lang="en-US" sz="2000" dirty="0" err="1"/>
              <a:t>öppen</a:t>
            </a:r>
            <a:r>
              <a:rPr lang="en-US" sz="2000" dirty="0"/>
              <a:t> </a:t>
            </a:r>
            <a:r>
              <a:rPr lang="en-US" sz="2000" dirty="0" err="1"/>
              <a:t>och</a:t>
            </a:r>
            <a:r>
              <a:rPr lang="en-US" sz="2000" dirty="0"/>
              <a:t> anonym </a:t>
            </a:r>
            <a:r>
              <a:rPr lang="en-US" sz="2000" dirty="0" err="1"/>
              <a:t>kommunikationskanal</a:t>
            </a:r>
            <a:r>
              <a:rPr lang="en-US" sz="2000" dirty="0"/>
              <a:t> </a:t>
            </a:r>
            <a:r>
              <a:rPr lang="en-US" sz="2000" dirty="0" err="1"/>
              <a:t>där</a:t>
            </a:r>
            <a:r>
              <a:rPr lang="en-US" sz="2000" dirty="0"/>
              <a:t> </a:t>
            </a:r>
            <a:r>
              <a:rPr lang="en-US" sz="2000" dirty="0" err="1"/>
              <a:t>alla</a:t>
            </a:r>
            <a:r>
              <a:rPr lang="en-US" sz="2000" dirty="0"/>
              <a:t> </a:t>
            </a:r>
            <a:r>
              <a:rPr lang="en-US" sz="2000" dirty="0" err="1"/>
              <a:t>medarbetare</a:t>
            </a:r>
            <a:r>
              <a:rPr lang="en-US" sz="2000" dirty="0"/>
              <a:t> </a:t>
            </a:r>
            <a:r>
              <a:rPr lang="en-US" sz="2000" dirty="0" err="1"/>
              <a:t>kan</a:t>
            </a:r>
            <a:r>
              <a:rPr lang="en-US" sz="2000" dirty="0"/>
              <a:t> </a:t>
            </a:r>
            <a:r>
              <a:rPr lang="en-US" sz="2000" dirty="0" err="1"/>
              <a:t>säga</a:t>
            </a:r>
            <a:r>
              <a:rPr lang="en-US" sz="2000" dirty="0"/>
              <a:t> sin </a:t>
            </a:r>
            <a:r>
              <a:rPr lang="en-US" sz="2000" dirty="0" err="1"/>
              <a:t>mening</a:t>
            </a:r>
            <a:r>
              <a:rPr lang="en-US" sz="2000" dirty="0"/>
              <a:t> om </a:t>
            </a:r>
            <a:r>
              <a:rPr lang="en-US" sz="2000" dirty="0" err="1"/>
              <a:t>hur</a:t>
            </a:r>
            <a:r>
              <a:rPr lang="en-US" sz="2000" dirty="0"/>
              <a:t> de </a:t>
            </a:r>
            <a:r>
              <a:rPr lang="en-US" sz="2000" dirty="0" err="1"/>
              <a:t>känner</a:t>
            </a:r>
            <a:r>
              <a:rPr lang="en-US" sz="2000" dirty="0"/>
              <a:t> om sin </a:t>
            </a:r>
            <a:r>
              <a:rPr lang="en-US" sz="2000" dirty="0" err="1"/>
              <a:t>arbetssituation</a:t>
            </a:r>
            <a:r>
              <a:rPr lang="en-US" sz="2000" dirty="0"/>
              <a:t>.</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7</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528396" y="1677574"/>
            <a:ext cx="1386918" cy="3170099"/>
          </a:xfrm>
          <a:prstGeom prst="rect">
            <a:avLst/>
          </a:prstGeom>
          <a:noFill/>
        </p:spPr>
        <p:txBody>
          <a:bodyPr wrap="none" rtlCol="0">
            <a:spAutoFit/>
          </a:bodyPr>
          <a:lstStyle/>
          <a:p>
            <a:r>
              <a:rPr lang="da-DK" sz="20000" dirty="0">
                <a:solidFill>
                  <a:srgbClr val="26253E"/>
                </a:solidFill>
                <a:latin typeface="Telegraf" pitchFamily="2" charset="77"/>
              </a:rPr>
              <a:t>1</a:t>
            </a:r>
          </a:p>
        </p:txBody>
      </p:sp>
    </p:spTree>
    <p:extLst>
      <p:ext uri="{BB962C8B-B14F-4D97-AF65-F5344CB8AC3E}">
        <p14:creationId xmlns:p14="http://schemas.microsoft.com/office/powerpoint/2010/main" val="380036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900363"/>
            <a:ext cx="8144525" cy="2635432"/>
          </a:xfrm>
        </p:spPr>
        <p:txBody>
          <a:bodyPr/>
          <a:lstStyle/>
          <a:p>
            <a:pPr lvl="1"/>
            <a:r>
              <a:rPr lang="en-US" sz="2800" b="1" u="sng" dirty="0"/>
              <a:t>91% </a:t>
            </a:r>
            <a:r>
              <a:rPr lang="en-US" sz="2800" b="1" dirty="0" err="1"/>
              <a:t>är</a:t>
            </a:r>
            <a:r>
              <a:rPr lang="en-US" sz="2800" b="1" dirty="0"/>
              <a:t> </a:t>
            </a:r>
            <a:r>
              <a:rPr lang="en-US" sz="2800" b="1" dirty="0" err="1"/>
              <a:t>mer</a:t>
            </a:r>
            <a:r>
              <a:rPr lang="en-US" sz="2800" b="1" dirty="0"/>
              <a:t> </a:t>
            </a:r>
            <a:r>
              <a:rPr lang="en-US" sz="2800" b="1" dirty="0" err="1"/>
              <a:t>motiverade</a:t>
            </a:r>
            <a:r>
              <a:rPr lang="en-US" sz="2800" b="1" dirty="0"/>
              <a:t> </a:t>
            </a:r>
            <a:r>
              <a:rPr lang="en-US" sz="2800" b="1" dirty="0" err="1"/>
              <a:t>och</a:t>
            </a:r>
            <a:r>
              <a:rPr lang="en-US" sz="2800" b="1" dirty="0"/>
              <a:t> </a:t>
            </a:r>
            <a:r>
              <a:rPr lang="en-US" sz="2800" b="1" dirty="0" err="1"/>
              <a:t>nöjda</a:t>
            </a:r>
            <a:r>
              <a:rPr lang="en-US" sz="2800" b="1" dirty="0"/>
              <a:t> med </a:t>
            </a:r>
            <a:r>
              <a:rPr lang="en-US" sz="2800" b="1" dirty="0" err="1"/>
              <a:t>sitt</a:t>
            </a:r>
            <a:r>
              <a:rPr lang="en-US" sz="2800" b="1" dirty="0"/>
              <a:t> </a:t>
            </a:r>
            <a:r>
              <a:rPr lang="en-US" sz="2800" b="1" dirty="0" err="1"/>
              <a:t>jobb</a:t>
            </a:r>
            <a:r>
              <a:rPr lang="en-US" sz="2800" b="1" dirty="0"/>
              <a:t> </a:t>
            </a:r>
            <a:r>
              <a:rPr lang="en-US" sz="2800" b="1" dirty="0" err="1"/>
              <a:t>när</a:t>
            </a:r>
            <a:r>
              <a:rPr lang="en-US" sz="2800" b="1" dirty="0"/>
              <a:t> </a:t>
            </a:r>
            <a:r>
              <a:rPr lang="en-US" sz="2800" b="1" dirty="0" err="1"/>
              <a:t>ledarskapet</a:t>
            </a:r>
            <a:r>
              <a:rPr lang="en-US" sz="2800" b="1" dirty="0"/>
              <a:t> </a:t>
            </a:r>
            <a:r>
              <a:rPr lang="en-US" sz="2800" b="1" dirty="0" err="1"/>
              <a:t>stödjer</a:t>
            </a:r>
            <a:r>
              <a:rPr lang="en-US" sz="2800" b="1" dirty="0"/>
              <a:t> </a:t>
            </a:r>
            <a:r>
              <a:rPr lang="en-US" sz="2800" b="1" dirty="0" err="1"/>
              <a:t>initiativ</a:t>
            </a:r>
            <a:r>
              <a:rPr lang="en-US" sz="2800" b="1" dirty="0"/>
              <a:t> med </a:t>
            </a:r>
            <a:r>
              <a:rPr lang="en-US" sz="2800" b="1" dirty="0" err="1"/>
              <a:t>fokus</a:t>
            </a:r>
            <a:r>
              <a:rPr lang="en-US" sz="2800" b="1" dirty="0"/>
              <a:t> </a:t>
            </a:r>
            <a:r>
              <a:rPr lang="en-US" sz="2800" b="1" dirty="0" err="1"/>
              <a:t>på</a:t>
            </a:r>
            <a:r>
              <a:rPr lang="en-US" sz="2800" b="1" dirty="0"/>
              <a:t> </a:t>
            </a:r>
            <a:r>
              <a:rPr lang="en-US" sz="2800" b="1" dirty="0" err="1"/>
              <a:t>välmående</a:t>
            </a:r>
            <a:r>
              <a:rPr lang="en-US" sz="2800" b="1" dirty="0"/>
              <a:t>.</a:t>
            </a:r>
            <a:endParaRPr lang="da-DK" sz="2400" b="1"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8</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849722" y="1898795"/>
            <a:ext cx="3601961"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91%</a:t>
            </a:r>
          </a:p>
        </p:txBody>
      </p:sp>
    </p:spTree>
    <p:extLst>
      <p:ext uri="{BB962C8B-B14F-4D97-AF65-F5344CB8AC3E}">
        <p14:creationId xmlns:p14="http://schemas.microsoft.com/office/powerpoint/2010/main" val="2385089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8894729" cy="2186972"/>
          </a:xfrm>
        </p:spPr>
        <p:txBody>
          <a:bodyPr/>
          <a:lstStyle/>
          <a:p>
            <a:pPr lvl="0"/>
            <a:r>
              <a:rPr lang="en-US" u="sng" dirty="0"/>
              <a:t>74% </a:t>
            </a:r>
            <a:r>
              <a:rPr lang="en-US" dirty="0"/>
              <a:t>av </a:t>
            </a:r>
            <a:r>
              <a:rPr lang="en-US" dirty="0" err="1"/>
              <a:t>medarbetarna</a:t>
            </a:r>
            <a:r>
              <a:rPr lang="en-US" dirty="0"/>
              <a:t> </a:t>
            </a:r>
            <a:r>
              <a:rPr lang="en-US" dirty="0" err="1"/>
              <a:t>säger</a:t>
            </a:r>
            <a:r>
              <a:rPr lang="en-US" dirty="0"/>
              <a:t> </a:t>
            </a:r>
            <a:r>
              <a:rPr lang="en-US" dirty="0" err="1"/>
              <a:t>att</a:t>
            </a:r>
            <a:r>
              <a:rPr lang="en-US" dirty="0"/>
              <a:t> de </a:t>
            </a:r>
            <a:r>
              <a:rPr lang="en-US" dirty="0" err="1"/>
              <a:t>är</a:t>
            </a:r>
            <a:r>
              <a:rPr lang="en-US" dirty="0"/>
              <a:t> </a:t>
            </a:r>
            <a:r>
              <a:rPr lang="en-US" dirty="0" err="1"/>
              <a:t>mer</a:t>
            </a:r>
            <a:r>
              <a:rPr lang="en-US" dirty="0"/>
              <a:t> </a:t>
            </a:r>
            <a:r>
              <a:rPr lang="en-US" dirty="0" err="1"/>
              <a:t>effektiva</a:t>
            </a:r>
            <a:r>
              <a:rPr lang="en-US" dirty="0"/>
              <a:t> </a:t>
            </a:r>
            <a:r>
              <a:rPr lang="en-US" dirty="0" err="1"/>
              <a:t>när</a:t>
            </a:r>
            <a:r>
              <a:rPr lang="en-US" dirty="0"/>
              <a:t> de </a:t>
            </a:r>
            <a:r>
              <a:rPr lang="en-US" dirty="0" err="1"/>
              <a:t>känner</a:t>
            </a:r>
            <a:r>
              <a:rPr lang="en-US" dirty="0"/>
              <a:t> sig </a:t>
            </a:r>
            <a:r>
              <a:rPr lang="en-US" dirty="0" err="1"/>
              <a:t>hörda</a:t>
            </a:r>
            <a:r>
              <a:rPr lang="en-US" dirty="0"/>
              <a:t> </a:t>
            </a:r>
            <a:r>
              <a:rPr lang="en-US" dirty="0" err="1"/>
              <a:t>på</a:t>
            </a:r>
            <a:r>
              <a:rPr lang="en-US" dirty="0"/>
              <a:t> </a:t>
            </a:r>
            <a:r>
              <a:rPr lang="en-US" dirty="0" err="1"/>
              <a:t>jobbet</a:t>
            </a:r>
            <a:r>
              <a:rPr lang="en-US" dirty="0"/>
              <a:t>.</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22834"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74%</a:t>
            </a:r>
          </a:p>
        </p:txBody>
      </p:sp>
    </p:spTree>
    <p:extLst>
      <p:ext uri="{BB962C8B-B14F-4D97-AF65-F5344CB8AC3E}">
        <p14:creationId xmlns:p14="http://schemas.microsoft.com/office/powerpoint/2010/main" val="3495133176"/>
      </p:ext>
    </p:extLst>
  </p:cSld>
  <p:clrMapOvr>
    <a:masterClrMapping/>
  </p:clrMapOvr>
</p:sld>
</file>

<file path=ppt/theme/theme1.xml><?xml version="1.0" encoding="utf-8"?>
<a:theme xmlns:a="http://schemas.openxmlformats.org/drawingml/2006/main" name="Office Theme">
  <a:themeElements>
    <a:clrScheme name="Talentech">
      <a:dk1>
        <a:srgbClr val="26243E"/>
      </a:dk1>
      <a:lt1>
        <a:srgbClr val="FFFFFF"/>
      </a:lt1>
      <a:dk2>
        <a:srgbClr val="26243E"/>
      </a:dk2>
      <a:lt2>
        <a:srgbClr val="E7E6E6"/>
      </a:lt2>
      <a:accent1>
        <a:srgbClr val="26243E"/>
      </a:accent1>
      <a:accent2>
        <a:srgbClr val="FFCFCD"/>
      </a:accent2>
      <a:accent3>
        <a:srgbClr val="E7E6E6"/>
      </a:accent3>
      <a:accent4>
        <a:srgbClr val="FFC870"/>
      </a:accent4>
      <a:accent5>
        <a:srgbClr val="3FC3B3"/>
      </a:accent5>
      <a:accent6>
        <a:srgbClr val="D04348"/>
      </a:accent6>
      <a:hlink>
        <a:srgbClr val="41405E"/>
      </a:hlink>
      <a:folHlink>
        <a:srgbClr val="26243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F6A19B76E0F15F43846831D2439FA509" ma:contentTypeVersion="18" ma:contentTypeDescription="Opret et nyt dokument." ma:contentTypeScope="" ma:versionID="26c979aad71c7fb8a0103343b81708de">
  <xsd:schema xmlns:xsd="http://www.w3.org/2001/XMLSchema" xmlns:xs="http://www.w3.org/2001/XMLSchema" xmlns:p="http://schemas.microsoft.com/office/2006/metadata/properties" xmlns:ns2="9e03a0cf-c92b-42a0-b454-136942871d12" xmlns:ns3="990ff15b-f25f-4384-a8c6-09e8c290628c" targetNamespace="http://schemas.microsoft.com/office/2006/metadata/properties" ma:root="true" ma:fieldsID="02c03ac0ee36cf5d91d371afbcc19750" ns2:_="" ns3:_="">
    <xsd:import namespace="9e03a0cf-c92b-42a0-b454-136942871d12"/>
    <xsd:import namespace="990ff15b-f25f-4384-a8c6-09e8c290628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03a0cf-c92b-42a0-b454-136942871d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Billedmærker" ma:readOnly="false" ma:fieldId="{5cf76f15-5ced-4ddc-b409-7134ff3c332f}" ma:taxonomyMulti="true" ma:sspId="ef820d20-ebe3-4c81-b7ca-bbdc8cab6b4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90ff15b-f25f-4384-a8c6-09e8c290628c"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21" nillable="true" ma:displayName="Taxonomy Catch All Column" ma:hidden="true" ma:list="{bd55211a-c5ea-4cf8-aa8c-bfbebb43da2f}" ma:internalName="TaxCatchAll" ma:showField="CatchAllData" ma:web="990ff15b-f25f-4384-a8c6-09e8c29062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90ff15b-f25f-4384-a8c6-09e8c290628c" xsi:nil="true"/>
    <lcf76f155ced4ddcb4097134ff3c332f xmlns="9e03a0cf-c92b-42a0-b454-136942871d1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ACE9C0-A12C-4A93-ADA4-C27B45B1875E}">
  <ds:schemaRefs>
    <ds:schemaRef ds:uri="http://schemas.microsoft.com/sharepoint/v3/contenttype/forms"/>
  </ds:schemaRefs>
</ds:datastoreItem>
</file>

<file path=customXml/itemProps2.xml><?xml version="1.0" encoding="utf-8"?>
<ds:datastoreItem xmlns:ds="http://schemas.openxmlformats.org/officeDocument/2006/customXml" ds:itemID="{ED7EC06D-7293-4E50-A85C-101318CA6A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03a0cf-c92b-42a0-b454-136942871d12"/>
    <ds:schemaRef ds:uri="990ff15b-f25f-4384-a8c6-09e8c29062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D5032FD-0E27-42CB-8280-6C789F73D535}">
  <ds:schemaRefs>
    <ds:schemaRef ds:uri="http://schemas.microsoft.com/office/2006/metadata/properties"/>
    <ds:schemaRef ds:uri="http://schemas.microsoft.com/office/infopath/2007/PartnerControls"/>
    <ds:schemaRef ds:uri="990ff15b-f25f-4384-a8c6-09e8c290628c"/>
    <ds:schemaRef ds:uri="9e03a0cf-c92b-42a0-b454-136942871d12"/>
  </ds:schemaRefs>
</ds:datastoreItem>
</file>

<file path=docProps/app.xml><?xml version="1.0" encoding="utf-8"?>
<Properties xmlns="http://schemas.openxmlformats.org/officeDocument/2006/extended-properties" xmlns:vt="http://schemas.openxmlformats.org/officeDocument/2006/docPropsVTypes">
  <TotalTime>68309</TotalTime>
  <Words>775</Words>
  <Application>Microsoft Office PowerPoint</Application>
  <PresentationFormat>Bredbild</PresentationFormat>
  <Paragraphs>99</Paragraphs>
  <Slides>23</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23</vt:i4>
      </vt:variant>
    </vt:vector>
  </HeadingPairs>
  <TitlesOfParts>
    <vt:vector size="27" baseType="lpstr">
      <vt:lpstr>Arial</vt:lpstr>
      <vt:lpstr>Telegraf</vt:lpstr>
      <vt:lpstr>Wingdings</vt:lpstr>
      <vt:lpstr>Office Theme</vt:lpstr>
      <vt:lpstr>PowerPoint-presentation</vt:lpstr>
      <vt:lpstr>Medarbetare prioriterar hälsa och välbefinnande framför arbetet</vt:lpstr>
      <vt:lpstr>PowerPoint-presentation</vt:lpstr>
      <vt:lpstr>PowerPoint-presentation</vt:lpstr>
      <vt:lpstr>Här är ett sätt för oss att engagera och behålla talanger över tid</vt:lpstr>
      <vt:lpstr>Vad kommer detta att göra för oss?</vt:lpstr>
      <vt:lpstr>PowerPoint-presentation</vt:lpstr>
      <vt:lpstr>91% är mer motiverade och nöjda med sitt jobb när ledarskapet stödjer initiativ med fokus på välmående.</vt:lpstr>
      <vt:lpstr>74% av medarbetarna säger att de är mer effektiva när de känner sig hörda på jobbet.</vt:lpstr>
      <vt:lpstr>Engagerade grupper visar 21% bättre lönsamhet.  </vt:lpstr>
      <vt:lpstr>PowerPoint-presentation</vt:lpstr>
      <vt:lpstr>53% av medarbetarna är mer benägna att prioritera välbefinnande framför arbete.  </vt:lpstr>
      <vt:lpstr>89% är mer benägna att rekommendera sin arbetsplats som en bra arbetsplats jämfört med dem utan ledarskapsstöd.</vt:lpstr>
      <vt:lpstr>PowerPoint-presentation</vt:lpstr>
      <vt:lpstr>Engagerade medarbetare är 87 % mindre benägna att lämna sin arbetsgivare.</vt:lpstr>
      <vt:lpstr>Företag som söker regelbunden feedback från sina medarbetare har en personalomsättning som är 14,9% lägre än de som inte gör det.</vt:lpstr>
      <vt:lpstr>Sammanfattning En digital lösning för medarbetarnas engagemang kommer att göra det möjligt för oss att öka engagemanget och arbetstillfredsställelsen genom kontinuerlig feedback. Vi kommer att kunna förbättra vårt arbetsgivarvarumärke och arbetskultur genom att få veckovisa insikter att arbeta vidare med. Tillsammans kommer allt detta göra det möjligt för oss att öka medarbetarnas vilja att stanna kvar hos oss.</vt:lpstr>
      <vt:lpstr>…Och det finns mer!</vt:lpstr>
      <vt:lpstr>PowerPoint-presentation</vt:lpstr>
      <vt:lpstr>PowerPoint-presentation</vt:lpstr>
      <vt:lpstr>För att göra det ännu enklare har jag listat systemkraven vi behöver för att lyckas  Se översikt </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Anette Larsen</dc:creator>
  <cp:lastModifiedBy>Camilla Hallmans</cp:lastModifiedBy>
  <cp:revision>358</cp:revision>
  <dcterms:created xsi:type="dcterms:W3CDTF">2022-07-05T19:57:09Z</dcterms:created>
  <dcterms:modified xsi:type="dcterms:W3CDTF">2023-01-18T15:31:01Z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0x010100F6A19B76E0F15F43846831D2439FA509</vt:lpwstr>
  </property>
  <property fmtid="{D5CDD505-2E9C-101B-9397-08002B2CF9AE}" pid="3" name="MediaServiceImageTags">
    <vt:lpwstr/>
  </property>
</Properties>
</file>