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357" r:id="rId2"/>
    <p:sldId id="358" r:id="rId3"/>
    <p:sldId id="359" r:id="rId4"/>
    <p:sldId id="360" r:id="rId5"/>
    <p:sldId id="485" r:id="rId6"/>
    <p:sldId id="479" r:id="rId7"/>
    <p:sldId id="487" r:id="rId8"/>
    <p:sldId id="492" r:id="rId9"/>
    <p:sldId id="375" r:id="rId10"/>
    <p:sldId id="488" r:id="rId11"/>
    <p:sldId id="364" r:id="rId12"/>
    <p:sldId id="363" r:id="rId13"/>
    <p:sldId id="367" r:id="rId14"/>
    <p:sldId id="489" r:id="rId15"/>
    <p:sldId id="491" r:id="rId16"/>
    <p:sldId id="365" r:id="rId17"/>
    <p:sldId id="490" r:id="rId18"/>
    <p:sldId id="366" r:id="rId19"/>
    <p:sldId id="376" r:id="rId20"/>
    <p:sldId id="377" r:id="rId21"/>
    <p:sldId id="493" r:id="rId22"/>
    <p:sldId id="345" r:id="rId23"/>
    <p:sldId id="470" r:id="rId24"/>
    <p:sldId id="471" r:id="rId25"/>
    <p:sldId id="327" r:id="rId26"/>
    <p:sldId id="378" r:id="rId27"/>
    <p:sldId id="399" r:id="rId28"/>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53E"/>
    <a:srgbClr val="EFEFF3"/>
    <a:srgbClr val="FFCFCD"/>
    <a:srgbClr val="41405E"/>
    <a:srgbClr val="6C6A9A"/>
    <a:srgbClr val="D8D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1"/>
    <p:restoredTop sz="95884"/>
  </p:normalViewPr>
  <p:slideViewPr>
    <p:cSldViewPr snapToGrid="0" snapToObjects="1">
      <p:cViewPr varScale="1">
        <p:scale>
          <a:sx n="109" d="100"/>
          <a:sy n="109" d="100"/>
        </p:scale>
        <p:origin x="416" y="176"/>
      </p:cViewPr>
      <p:guideLst>
        <p:guide orient="horz" pos="3339"/>
        <p:guide pos="3840"/>
      </p:guideLst>
    </p:cSldViewPr>
  </p:slideViewPr>
  <p:outlineViewPr>
    <p:cViewPr>
      <p:scale>
        <a:sx n="33" d="100"/>
        <a:sy n="33" d="100"/>
      </p:scale>
      <p:origin x="0" y="-10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305F1BF-D95E-674F-B7F7-F89C67676273}" type="datetimeFigureOut">
              <a:rPr lang="da-DK" smtClean="0"/>
              <a:pPr/>
              <a:t>07.11.2022</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6664583-91AC-C64B-92D1-012FADAB7886}" type="slidenum">
              <a:rPr lang="da-DK" smtClean="0"/>
              <a:pPr/>
              <a:t>‹#›</a:t>
            </a:fld>
            <a:endParaRPr lang="da-DK" dirty="0"/>
          </a:p>
        </p:txBody>
      </p:sp>
    </p:spTree>
    <p:extLst>
      <p:ext uri="{BB962C8B-B14F-4D97-AF65-F5344CB8AC3E}">
        <p14:creationId xmlns:p14="http://schemas.microsoft.com/office/powerpoint/2010/main" val="342037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06664583-91AC-C64B-92D1-012FADAB7886}" type="slidenum">
              <a:rPr lang="da-DK" smtClean="0"/>
              <a:pPr/>
              <a:t>10</a:t>
            </a:fld>
            <a:endParaRPr lang="da-DK" dirty="0"/>
          </a:p>
        </p:txBody>
      </p:sp>
    </p:spTree>
    <p:extLst>
      <p:ext uri="{BB962C8B-B14F-4D97-AF65-F5344CB8AC3E}">
        <p14:creationId xmlns:p14="http://schemas.microsoft.com/office/powerpoint/2010/main" val="1552244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7.png"/><Relationship Id="rId3" Type="http://schemas.openxmlformats.org/officeDocument/2006/relationships/image" Target="../media/image10.svg"/><Relationship Id="rId21" Type="http://schemas.openxmlformats.org/officeDocument/2006/relationships/image" Target="../media/image26.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528EF42-D08E-0F6D-D546-490B8FDDA4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6976" y="977900"/>
            <a:ext cx="5055024" cy="5889186"/>
          </a:xfrm>
          <a:prstGeom prst="rect">
            <a:avLst/>
          </a:prstGeom>
        </p:spPr>
      </p:pic>
      <p:sp>
        <p:nvSpPr>
          <p:cNvPr id="2" name="Title 1">
            <a:extLst>
              <a:ext uri="{FF2B5EF4-FFF2-40B4-BE49-F238E27FC236}">
                <a16:creationId xmlns:a16="http://schemas.microsoft.com/office/drawing/2014/main" id="{9D3BBC25-42E0-4DC2-91FE-EFE49996E895}"/>
              </a:ext>
            </a:extLst>
          </p:cNvPr>
          <p:cNvSpPr>
            <a:spLocks noGrp="1"/>
          </p:cNvSpPr>
          <p:nvPr>
            <p:ph type="ctrTitle" hasCustomPrompt="1"/>
          </p:nvPr>
        </p:nvSpPr>
        <p:spPr>
          <a:xfrm>
            <a:off x="846000" y="2160000"/>
            <a:ext cx="9144000" cy="810000"/>
          </a:xfrm>
        </p:spPr>
        <p:txBody>
          <a:bodyPr anchor="t" anchorCtr="0">
            <a:noAutofit/>
          </a:bodyPr>
          <a:lstStyle>
            <a:lvl1pPr algn="l">
              <a:lnSpc>
                <a:spcPts val="7600"/>
              </a:lnSpc>
              <a:defRPr sz="7000" cap="all" baseline="0">
                <a:solidFill>
                  <a:schemeClr val="accent2"/>
                </a:solidFill>
                <a:latin typeface="Telegraf" pitchFamily="2" charset="77"/>
              </a:defRPr>
            </a:lvl1pPr>
          </a:lstStyle>
          <a:p>
            <a:r>
              <a:rPr lang="en-GB" dirty="0"/>
              <a:t>TALENTECH</a:t>
            </a:r>
            <a:endParaRPr lang="da-DK" dirty="0"/>
          </a:p>
        </p:txBody>
      </p:sp>
      <p:sp>
        <p:nvSpPr>
          <p:cNvPr id="3" name="Subtitle 2">
            <a:extLst>
              <a:ext uri="{FF2B5EF4-FFF2-40B4-BE49-F238E27FC236}">
                <a16:creationId xmlns:a16="http://schemas.microsoft.com/office/drawing/2014/main" id="{8C10B09E-C87A-8468-2977-760555E5E0E6}"/>
              </a:ext>
            </a:extLst>
          </p:cNvPr>
          <p:cNvSpPr>
            <a:spLocks noGrp="1"/>
          </p:cNvSpPr>
          <p:nvPr>
            <p:ph type="subTitle" idx="1" hasCustomPrompt="1"/>
          </p:nvPr>
        </p:nvSpPr>
        <p:spPr>
          <a:xfrm>
            <a:off x="846000" y="3060000"/>
            <a:ext cx="9144000" cy="810000"/>
          </a:xfrm>
        </p:spPr>
        <p:txBody>
          <a:bodyPr anchor="t" anchorCtr="0">
            <a:noAutofit/>
          </a:bodyPr>
          <a:lstStyle>
            <a:lvl1pPr marL="0" indent="0" algn="l">
              <a:lnSpc>
                <a:spcPts val="7600"/>
              </a:lnSpc>
              <a:buNone/>
              <a:defRPr sz="7000" b="1" i="0" cap="all" baseline="0">
                <a:solidFill>
                  <a:schemeClr val="bg1"/>
                </a:solidFill>
                <a:latin typeface="Telegraf"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INTRODUCTION</a:t>
            </a:r>
            <a:endParaRPr lang="da-DK" dirty="0"/>
          </a:p>
        </p:txBody>
      </p:sp>
      <p:sp>
        <p:nvSpPr>
          <p:cNvPr id="4" name="Date Placeholder 3">
            <a:extLst>
              <a:ext uri="{FF2B5EF4-FFF2-40B4-BE49-F238E27FC236}">
                <a16:creationId xmlns:a16="http://schemas.microsoft.com/office/drawing/2014/main" id="{EC53C6D0-B0A4-FC88-1B8B-9C336742A7C8}"/>
              </a:ext>
            </a:extLst>
          </p:cNvPr>
          <p:cNvSpPr>
            <a:spLocks noGrp="1"/>
          </p:cNvSpPr>
          <p:nvPr>
            <p:ph type="dt" sz="half" idx="10"/>
          </p:nvPr>
        </p:nvSpPr>
        <p:spPr/>
        <p:txBody>
          <a:bodyPr/>
          <a:lstStyle>
            <a:lvl1pPr>
              <a:defRPr>
                <a:latin typeface="Telegraf" pitchFamily="2" charset="77"/>
              </a:defRPr>
            </a:lvl1pPr>
          </a:lstStyle>
          <a:p>
            <a:fld id="{BBA8FECC-03A8-C541-B3A1-B18AC6B65B4E}" type="datetime2">
              <a:rPr lang="da-DK" smtClean="0"/>
              <a:pPr/>
              <a:t>7. november 2022</a:t>
            </a:fld>
            <a:endParaRPr lang="da-DK"/>
          </a:p>
        </p:txBody>
      </p:sp>
      <p:sp>
        <p:nvSpPr>
          <p:cNvPr id="5" name="Footer Placeholder 4">
            <a:extLst>
              <a:ext uri="{FF2B5EF4-FFF2-40B4-BE49-F238E27FC236}">
                <a16:creationId xmlns:a16="http://schemas.microsoft.com/office/drawing/2014/main" id="{CC151199-CBBB-FBFA-4DA0-4EB586E8B201}"/>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A237971-8166-5457-991B-4B03B13856C3}"/>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a:t>
            </a:fld>
            <a:endParaRPr lang="da-DK" dirty="0"/>
          </a:p>
        </p:txBody>
      </p:sp>
      <p:sp>
        <p:nvSpPr>
          <p:cNvPr id="28" name="Text Placeholder 27">
            <a:extLst>
              <a:ext uri="{FF2B5EF4-FFF2-40B4-BE49-F238E27FC236}">
                <a16:creationId xmlns:a16="http://schemas.microsoft.com/office/drawing/2014/main" id="{3886092F-862E-A5A5-3633-22F1513915B7}"/>
              </a:ext>
            </a:extLst>
          </p:cNvPr>
          <p:cNvSpPr>
            <a:spLocks noGrp="1"/>
          </p:cNvSpPr>
          <p:nvPr>
            <p:ph type="body" sz="quarter" idx="13" hasCustomPrompt="1"/>
          </p:nvPr>
        </p:nvSpPr>
        <p:spPr>
          <a:xfrm>
            <a:off x="846000" y="5040000"/>
            <a:ext cx="4027083" cy="365125"/>
          </a:xfrm>
        </p:spPr>
        <p:txBody>
          <a:bodyPr>
            <a:noAutofit/>
          </a:bodyPr>
          <a:lstStyle>
            <a:lvl1pPr marL="0" indent="0">
              <a:lnSpc>
                <a:spcPts val="2400"/>
              </a:lnSpc>
              <a:buNone/>
              <a:defRPr sz="2000" b="1" i="0" baseline="0">
                <a:solidFill>
                  <a:schemeClr val="bg1"/>
                </a:solidFill>
                <a:latin typeface="Telegraf" pitchFamily="2" charset="77"/>
                <a:cs typeface="Arial" panose="020B0604020202020204" pitchFamily="34" charset="0"/>
              </a:defRPr>
            </a:lvl1pPr>
            <a:lvl2pPr>
              <a:lnSpc>
                <a:spcPts val="2400"/>
              </a:lnSpc>
              <a:defRPr sz="2000" b="1" i="0" baseline="0">
                <a:solidFill>
                  <a:schemeClr val="bg1"/>
                </a:solidFill>
                <a:latin typeface="+mj-lt"/>
                <a:cs typeface="Arial" panose="020B0604020202020204" pitchFamily="34" charset="0"/>
              </a:defRPr>
            </a:lvl2pPr>
            <a:lvl3pPr>
              <a:lnSpc>
                <a:spcPts val="2400"/>
              </a:lnSpc>
              <a:defRPr sz="2000" b="1" i="0" baseline="0">
                <a:solidFill>
                  <a:schemeClr val="bg1"/>
                </a:solidFill>
                <a:latin typeface="+mj-lt"/>
                <a:cs typeface="Arial" panose="020B0604020202020204" pitchFamily="34" charset="0"/>
              </a:defRPr>
            </a:lvl3pPr>
            <a:lvl4pPr>
              <a:lnSpc>
                <a:spcPts val="2400"/>
              </a:lnSpc>
              <a:defRPr sz="2000" b="1" i="0" baseline="0">
                <a:solidFill>
                  <a:schemeClr val="bg1"/>
                </a:solidFill>
                <a:latin typeface="+mj-lt"/>
                <a:cs typeface="Arial" panose="020B0604020202020204" pitchFamily="34" charset="0"/>
              </a:defRPr>
            </a:lvl4pPr>
            <a:lvl5pPr>
              <a:lnSpc>
                <a:spcPts val="2400"/>
              </a:lnSpc>
              <a:defRPr sz="2000" b="1" i="0" baseline="0">
                <a:solidFill>
                  <a:schemeClr val="bg1"/>
                </a:solidFill>
                <a:latin typeface="+mj-lt"/>
                <a:cs typeface="Arial" panose="020B0604020202020204" pitchFamily="34" charset="0"/>
              </a:defRPr>
            </a:lvl5pPr>
          </a:lstStyle>
          <a:p>
            <a:pPr lvl="0"/>
            <a:r>
              <a:rPr lang="en-GB" dirty="0"/>
              <a:t>The Full Talent Journey Platform</a:t>
            </a:r>
            <a:endParaRPr lang="da-DK" dirty="0"/>
          </a:p>
        </p:txBody>
      </p:sp>
      <p:pic>
        <p:nvPicPr>
          <p:cNvPr id="8" name="Graphic 7">
            <a:extLst>
              <a:ext uri="{FF2B5EF4-FFF2-40B4-BE49-F238E27FC236}">
                <a16:creationId xmlns:a16="http://schemas.microsoft.com/office/drawing/2014/main" id="{E6EE5D55-9A92-3608-2BDB-5D9C469C86A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1555148" y="229550"/>
            <a:ext cx="450000" cy="450000"/>
          </a:xfrm>
          <a:prstGeom prst="rect">
            <a:avLst/>
          </a:prstGeom>
        </p:spPr>
      </p:pic>
    </p:spTree>
    <p:extLst>
      <p:ext uri="{BB962C8B-B14F-4D97-AF65-F5344CB8AC3E}">
        <p14:creationId xmlns:p14="http://schemas.microsoft.com/office/powerpoint/2010/main" val="42352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8_Three Content_pin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1590582" y="4412569"/>
            <a:ext cx="4259547"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7447628" y="4412570"/>
            <a:ext cx="3904585"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7. november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8" name="Picture Placeholder 9">
            <a:extLst>
              <a:ext uri="{FF2B5EF4-FFF2-40B4-BE49-F238E27FC236}">
                <a16:creationId xmlns:a16="http://schemas.microsoft.com/office/drawing/2014/main" id="{6D73A8AC-58F2-B8F2-2F66-B9791EEBFE6D}"/>
              </a:ext>
            </a:extLst>
          </p:cNvPr>
          <p:cNvSpPr>
            <a:spLocks noGrp="1"/>
          </p:cNvSpPr>
          <p:nvPr>
            <p:ph type="pic" sz="quarter" idx="14"/>
          </p:nvPr>
        </p:nvSpPr>
        <p:spPr>
          <a:xfrm>
            <a:off x="839788" y="3796628"/>
            <a:ext cx="648000" cy="648000"/>
          </a:xfrm>
        </p:spPr>
        <p:txBody>
          <a:bodyPr/>
          <a:lstStyle/>
          <a:p>
            <a:endParaRPr lang="da-DK"/>
          </a:p>
        </p:txBody>
      </p:sp>
      <p:sp>
        <p:nvSpPr>
          <p:cNvPr id="10" name="Picture Placeholder 9">
            <a:extLst>
              <a:ext uri="{FF2B5EF4-FFF2-40B4-BE49-F238E27FC236}">
                <a16:creationId xmlns:a16="http://schemas.microsoft.com/office/drawing/2014/main" id="{916B31F0-57B1-E842-6C1A-DDE761E38EA7}"/>
              </a:ext>
            </a:extLst>
          </p:cNvPr>
          <p:cNvSpPr>
            <a:spLocks noGrp="1"/>
          </p:cNvSpPr>
          <p:nvPr>
            <p:ph type="pic" sz="quarter" idx="15"/>
          </p:nvPr>
        </p:nvSpPr>
        <p:spPr>
          <a:xfrm>
            <a:off x="6716504" y="3796628"/>
            <a:ext cx="648000" cy="648000"/>
          </a:xfrm>
        </p:spPr>
        <p:txBody>
          <a:bodyPr/>
          <a:lstStyle/>
          <a:p>
            <a:endParaRPr lang="da-DK"/>
          </a:p>
        </p:txBody>
      </p:sp>
      <p:sp>
        <p:nvSpPr>
          <p:cNvPr id="12" name="Content Placeholder 3">
            <a:extLst>
              <a:ext uri="{FF2B5EF4-FFF2-40B4-BE49-F238E27FC236}">
                <a16:creationId xmlns:a16="http://schemas.microsoft.com/office/drawing/2014/main" id="{24144CAB-617F-6897-B118-8AC236AF5278}"/>
              </a:ext>
            </a:extLst>
          </p:cNvPr>
          <p:cNvSpPr>
            <a:spLocks noGrp="1"/>
          </p:cNvSpPr>
          <p:nvPr>
            <p:ph sz="half" idx="16"/>
          </p:nvPr>
        </p:nvSpPr>
        <p:spPr>
          <a:xfrm>
            <a:off x="7447628" y="1965781"/>
            <a:ext cx="3904585"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3" name="Picture Placeholder 9">
            <a:extLst>
              <a:ext uri="{FF2B5EF4-FFF2-40B4-BE49-F238E27FC236}">
                <a16:creationId xmlns:a16="http://schemas.microsoft.com/office/drawing/2014/main" id="{AA0F8BE1-3DB3-9141-F17E-DDF201984650}"/>
              </a:ext>
            </a:extLst>
          </p:cNvPr>
          <p:cNvSpPr>
            <a:spLocks noGrp="1"/>
          </p:cNvSpPr>
          <p:nvPr>
            <p:ph type="pic" sz="quarter" idx="17"/>
          </p:nvPr>
        </p:nvSpPr>
        <p:spPr>
          <a:xfrm>
            <a:off x="6716504" y="1368001"/>
            <a:ext cx="648000" cy="648000"/>
          </a:xfrm>
        </p:spPr>
        <p:txBody>
          <a:bodyPr/>
          <a:lstStyle/>
          <a:p>
            <a:endParaRPr lang="da-DK"/>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1589384" y="3800571"/>
            <a:ext cx="4259547" cy="463070"/>
          </a:xfrm>
        </p:spPr>
        <p:txBody>
          <a:bodyPr anchor="b"/>
          <a:lstStyle>
            <a:lvl1pPr marL="0" indent="0">
              <a:lnSpc>
                <a:spcPts val="2600"/>
              </a:lnSpc>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Text Placeholder 18">
            <a:extLst>
              <a:ext uri="{FF2B5EF4-FFF2-40B4-BE49-F238E27FC236}">
                <a16:creationId xmlns:a16="http://schemas.microsoft.com/office/drawing/2014/main" id="{1DCC9395-BDE4-48F9-0645-6045648A05E1}"/>
              </a:ext>
            </a:extLst>
          </p:cNvPr>
          <p:cNvSpPr>
            <a:spLocks noGrp="1"/>
          </p:cNvSpPr>
          <p:nvPr>
            <p:ph type="body" sz="quarter" idx="21"/>
          </p:nvPr>
        </p:nvSpPr>
        <p:spPr>
          <a:xfrm>
            <a:off x="7447629" y="1368001"/>
            <a:ext cx="3904584" cy="468476"/>
          </a:xfrm>
        </p:spPr>
        <p:txBody>
          <a:bodyPr anchor="b" anchorCtr="0"/>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sz="1600" b="1" i="0">
                <a:latin typeface="Arial" panose="020B0604020202020204" pitchFamily="34"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en-GB" dirty="0"/>
              <a:t>Click to edit Master text styles</a:t>
            </a:r>
          </a:p>
        </p:txBody>
      </p:sp>
      <p:sp>
        <p:nvSpPr>
          <p:cNvPr id="21" name="Text Placeholder 20">
            <a:extLst>
              <a:ext uri="{FF2B5EF4-FFF2-40B4-BE49-F238E27FC236}">
                <a16:creationId xmlns:a16="http://schemas.microsoft.com/office/drawing/2014/main" id="{777E98E0-042A-11FE-F91F-EE0107A5615D}"/>
              </a:ext>
            </a:extLst>
          </p:cNvPr>
          <p:cNvSpPr>
            <a:spLocks noGrp="1"/>
          </p:cNvSpPr>
          <p:nvPr>
            <p:ph type="body" sz="quarter" idx="22"/>
          </p:nvPr>
        </p:nvSpPr>
        <p:spPr>
          <a:xfrm>
            <a:off x="7447629" y="3735403"/>
            <a:ext cx="3904583" cy="530226"/>
          </a:xfrm>
        </p:spPr>
        <p:txBody>
          <a:bodyPr anchor="b" anchorCtr="0"/>
          <a:lstStyle>
            <a:lvl1pPr marL="0" indent="0">
              <a:lnSpc>
                <a:spcPts val="2600"/>
              </a:lnSpc>
              <a:buNone/>
              <a:defRPr sz="1600" b="1" i="0" baseline="0"/>
            </a:lvl1pPr>
            <a:lvl2pPr>
              <a:lnSpc>
                <a:spcPts val="2600"/>
              </a:lnSpc>
              <a:defRPr sz="1600" b="1" i="0" baseline="0"/>
            </a:lvl2pPr>
            <a:lvl3pPr>
              <a:lnSpc>
                <a:spcPts val="2600"/>
              </a:lnSpc>
              <a:defRPr sz="1600" b="1" i="0" baseline="0"/>
            </a:lvl3pPr>
            <a:lvl4pPr>
              <a:lnSpc>
                <a:spcPts val="2600"/>
              </a:lnSpc>
              <a:defRPr sz="1600" b="1" i="0" baseline="0"/>
            </a:lvl4pPr>
            <a:lvl5pPr>
              <a:lnSpc>
                <a:spcPts val="2600"/>
              </a:lnSpc>
              <a:defRPr sz="1600" b="1" i="0" baseline="0"/>
            </a:lvl5pPr>
          </a:lstStyle>
          <a:p>
            <a:pPr lvl="0"/>
            <a:r>
              <a:rPr lang="en-GB" dirty="0"/>
              <a:t>Click to edit Master text style</a:t>
            </a:r>
          </a:p>
        </p:txBody>
      </p:sp>
    </p:spTree>
    <p:extLst>
      <p:ext uri="{BB962C8B-B14F-4D97-AF65-F5344CB8AC3E}">
        <p14:creationId xmlns:p14="http://schemas.microsoft.com/office/powerpoint/2010/main" val="409162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7. november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54AA85C-C18B-3D60-E634-CE8B87718DCB}"/>
              </a:ext>
            </a:extLst>
          </p:cNvPr>
          <p:cNvSpPr>
            <a:spLocks noGrp="1"/>
          </p:cNvSpPr>
          <p:nvPr>
            <p:ph type="sldNum" sz="quarter" idx="12"/>
          </p:nvPr>
        </p:nvSpPr>
        <p:spPr/>
        <p:txBody>
          <a:bodyPr/>
          <a:lstStyle/>
          <a:p>
            <a:fld id="{CE21FDA0-9B75-FD4B-8974-211DAFD3C1D2}" type="slidenum">
              <a:rPr lang="da-DK" smtClean="0"/>
              <a:t>‹#›</a:t>
            </a:fld>
            <a:endParaRPr lang="da-DK"/>
          </a:p>
        </p:txBody>
      </p:sp>
      <p:sp>
        <p:nvSpPr>
          <p:cNvPr id="7" name="Text Placeholder 7">
            <a:extLst>
              <a:ext uri="{FF2B5EF4-FFF2-40B4-BE49-F238E27FC236}">
                <a16:creationId xmlns:a16="http://schemas.microsoft.com/office/drawing/2014/main" id="{F98D78EC-805D-1B81-E16D-F80A7229E4A6}"/>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186986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988DA-15D6-0C0F-8E6B-1BC0DBE69BBF}"/>
              </a:ext>
            </a:extLst>
          </p:cNvPr>
          <p:cNvSpPr>
            <a:spLocks noGrp="1"/>
          </p:cNvSpPr>
          <p:nvPr>
            <p:ph type="dt" sz="half" idx="10"/>
          </p:nvPr>
        </p:nvSpPr>
        <p:spPr/>
        <p:txBody>
          <a:bodyPr/>
          <a:lstStyle/>
          <a:p>
            <a:fld id="{798B8A3A-B3BE-B147-8433-083925D49248}" type="datetime2">
              <a:rPr lang="da-DK" smtClean="0"/>
              <a:t>7. november 2022</a:t>
            </a:fld>
            <a:endParaRPr lang="da-DK"/>
          </a:p>
        </p:txBody>
      </p:sp>
      <p:sp>
        <p:nvSpPr>
          <p:cNvPr id="3" name="Footer Placeholder 2">
            <a:extLst>
              <a:ext uri="{FF2B5EF4-FFF2-40B4-BE49-F238E27FC236}">
                <a16:creationId xmlns:a16="http://schemas.microsoft.com/office/drawing/2014/main" id="{05755FC6-19D2-5284-22BE-41B26E20FD1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02C27223-812B-239C-A4FB-5672FD89E5D7}"/>
              </a:ext>
            </a:extLst>
          </p:cNvPr>
          <p:cNvSpPr>
            <a:spLocks noGrp="1"/>
          </p:cNvSpPr>
          <p:nvPr>
            <p:ph type="sldNum" sz="quarter" idx="12"/>
          </p:nvPr>
        </p:nvSpPr>
        <p:spPr/>
        <p:txBody>
          <a:bodyPr/>
          <a:lstStyle/>
          <a:p>
            <a:fld id="{CE21FDA0-9B75-FD4B-8974-211DAFD3C1D2}" type="slidenum">
              <a:rPr lang="da-DK" smtClean="0"/>
              <a:t>‹#›</a:t>
            </a:fld>
            <a:endParaRPr lang="da-DK"/>
          </a:p>
        </p:txBody>
      </p:sp>
      <p:sp>
        <p:nvSpPr>
          <p:cNvPr id="5" name="Text Placeholder 7">
            <a:extLst>
              <a:ext uri="{FF2B5EF4-FFF2-40B4-BE49-F238E27FC236}">
                <a16:creationId xmlns:a16="http://schemas.microsoft.com/office/drawing/2014/main" id="{964DF9E3-E81E-83B4-AB90-1D51A89402EA}"/>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3696397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alentech">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E37E-6DFF-2C9B-C833-632AEE3FA959}"/>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2AB9CE7E-FB90-8138-F632-7FAC6B5ABABB}"/>
              </a:ext>
            </a:extLst>
          </p:cNvPr>
          <p:cNvSpPr>
            <a:spLocks noGrp="1"/>
          </p:cNvSpPr>
          <p:nvPr>
            <p:ph idx="1"/>
          </p:nvPr>
        </p:nvSpPr>
        <p:spPr>
          <a:xfrm>
            <a:off x="847344" y="3356429"/>
            <a:ext cx="10504869" cy="28205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3E5D589-4888-F171-46C1-A0122699E418}"/>
              </a:ext>
            </a:extLst>
          </p:cNvPr>
          <p:cNvSpPr>
            <a:spLocks noGrp="1"/>
          </p:cNvSpPr>
          <p:nvPr>
            <p:ph type="dt" sz="half" idx="10"/>
          </p:nvPr>
        </p:nvSpPr>
        <p:spPr/>
        <p:txBody>
          <a:bodyPr/>
          <a:lstStyle/>
          <a:p>
            <a:fld id="{0D173060-BBCA-B94B-A1F3-D762D58B8B2C}" type="datetime2">
              <a:rPr lang="da-DK" smtClean="0"/>
              <a:t>7. november 2022</a:t>
            </a:fld>
            <a:endParaRPr lang="da-DK"/>
          </a:p>
        </p:txBody>
      </p:sp>
      <p:sp>
        <p:nvSpPr>
          <p:cNvPr id="5" name="Footer Placeholder 4">
            <a:extLst>
              <a:ext uri="{FF2B5EF4-FFF2-40B4-BE49-F238E27FC236}">
                <a16:creationId xmlns:a16="http://schemas.microsoft.com/office/drawing/2014/main" id="{8FDED45F-EA74-FFA4-556C-C3DBE65553D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a:t>
            </a:fld>
            <a:endParaRPr lang="da-DK" dirty="0"/>
          </a:p>
        </p:txBody>
      </p:sp>
      <p:pic>
        <p:nvPicPr>
          <p:cNvPr id="7" name="Graphic 6">
            <a:extLst>
              <a:ext uri="{FF2B5EF4-FFF2-40B4-BE49-F238E27FC236}">
                <a16:creationId xmlns:a16="http://schemas.microsoft.com/office/drawing/2014/main" id="{505BB0EF-A6CE-7C60-6C22-6B149772B9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6F08B55C-1E69-E53E-4930-47928C245A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9" name="Text Placeholder 7">
            <a:extLst>
              <a:ext uri="{FF2B5EF4-FFF2-40B4-BE49-F238E27FC236}">
                <a16:creationId xmlns:a16="http://schemas.microsoft.com/office/drawing/2014/main" id="{64435615-B97B-6969-1ACB-1602ACFF77BD}"/>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solidFill>
                  <a:schemeClr val="bg1"/>
                </a:solidFill>
              </a:defRPr>
            </a:lvl1pPr>
          </a:lstStyle>
          <a:p>
            <a:pPr lvl="0"/>
            <a:r>
              <a:rPr lang="en-GB" dirty="0"/>
              <a:t>Type chapter name here</a:t>
            </a:r>
          </a:p>
        </p:txBody>
      </p:sp>
      <p:pic>
        <p:nvPicPr>
          <p:cNvPr id="10" name="Object 1" descr="preencoded.png">
            <a:extLst>
              <a:ext uri="{FF2B5EF4-FFF2-40B4-BE49-F238E27FC236}">
                <a16:creationId xmlns:a16="http://schemas.microsoft.com/office/drawing/2014/main" id="{46F17E49-3D75-C6A3-8ABF-DAA8F8B0F0BD}"/>
              </a:ext>
            </a:extLst>
          </p:cNvPr>
          <p:cNvPicPr>
            <a:picLocks noChangeAspect="1"/>
          </p:cNvPicPr>
          <p:nvPr userDrawn="1"/>
        </p:nvPicPr>
        <p:blipFill>
          <a:blip r:embed="rId6"/>
          <a:srcRect/>
          <a:stretch/>
        </p:blipFill>
        <p:spPr>
          <a:xfrm>
            <a:off x="6374296" y="1040296"/>
            <a:ext cx="5817704" cy="5817704"/>
          </a:xfrm>
          <a:prstGeom prst="rect">
            <a:avLst/>
          </a:prstGeom>
        </p:spPr>
      </p:pic>
      <p:pic>
        <p:nvPicPr>
          <p:cNvPr id="11" name="Object 2" descr="preencoded.png">
            <a:extLst>
              <a:ext uri="{FF2B5EF4-FFF2-40B4-BE49-F238E27FC236}">
                <a16:creationId xmlns:a16="http://schemas.microsoft.com/office/drawing/2014/main" id="{2F1432EF-E572-5C0F-5A5E-4A0BDD2A5D1F}"/>
              </a:ext>
            </a:extLst>
          </p:cNvPr>
          <p:cNvPicPr>
            <a:picLocks noChangeAspect="1"/>
          </p:cNvPicPr>
          <p:nvPr userDrawn="1"/>
        </p:nvPicPr>
        <p:blipFill>
          <a:blip r:embed="rId7"/>
          <a:srcRect/>
          <a:stretch/>
        </p:blipFill>
        <p:spPr>
          <a:xfrm>
            <a:off x="9399012" y="4110281"/>
            <a:ext cx="187863" cy="236344"/>
          </a:xfrm>
          <a:prstGeom prst="rect">
            <a:avLst/>
          </a:prstGeom>
        </p:spPr>
      </p:pic>
      <p:pic>
        <p:nvPicPr>
          <p:cNvPr id="12" name="Object 3" descr="preencoded.png">
            <a:extLst>
              <a:ext uri="{FF2B5EF4-FFF2-40B4-BE49-F238E27FC236}">
                <a16:creationId xmlns:a16="http://schemas.microsoft.com/office/drawing/2014/main" id="{E7E56F32-9E22-BF66-CD0A-869AE7948470}"/>
              </a:ext>
            </a:extLst>
          </p:cNvPr>
          <p:cNvPicPr>
            <a:picLocks noChangeAspect="1"/>
          </p:cNvPicPr>
          <p:nvPr userDrawn="1"/>
        </p:nvPicPr>
        <p:blipFill>
          <a:blip r:embed="rId7"/>
          <a:srcRect/>
          <a:stretch/>
        </p:blipFill>
        <p:spPr>
          <a:xfrm>
            <a:off x="9202824" y="3414600"/>
            <a:ext cx="187863" cy="236344"/>
          </a:xfrm>
          <a:prstGeom prst="rect">
            <a:avLst/>
          </a:prstGeom>
        </p:spPr>
      </p:pic>
      <p:pic>
        <p:nvPicPr>
          <p:cNvPr id="13" name="Object 4" descr="preencoded.png">
            <a:extLst>
              <a:ext uri="{FF2B5EF4-FFF2-40B4-BE49-F238E27FC236}">
                <a16:creationId xmlns:a16="http://schemas.microsoft.com/office/drawing/2014/main" id="{40D90785-FB3D-D652-C682-347F23241C94}"/>
              </a:ext>
            </a:extLst>
          </p:cNvPr>
          <p:cNvPicPr>
            <a:picLocks noChangeAspect="1"/>
          </p:cNvPicPr>
          <p:nvPr userDrawn="1"/>
        </p:nvPicPr>
        <p:blipFill>
          <a:blip r:embed="rId7"/>
          <a:srcRect/>
          <a:stretch/>
        </p:blipFill>
        <p:spPr>
          <a:xfrm>
            <a:off x="9846987" y="3475031"/>
            <a:ext cx="187863" cy="236344"/>
          </a:xfrm>
          <a:prstGeom prst="rect">
            <a:avLst/>
          </a:prstGeom>
        </p:spPr>
      </p:pic>
      <p:pic>
        <p:nvPicPr>
          <p:cNvPr id="14" name="Object 5" descr="preencoded.png">
            <a:extLst>
              <a:ext uri="{FF2B5EF4-FFF2-40B4-BE49-F238E27FC236}">
                <a16:creationId xmlns:a16="http://schemas.microsoft.com/office/drawing/2014/main" id="{D69E5B81-38D2-E687-72B9-AE4512F4AFEF}"/>
              </a:ext>
            </a:extLst>
          </p:cNvPr>
          <p:cNvPicPr>
            <a:picLocks noChangeAspect="1"/>
          </p:cNvPicPr>
          <p:nvPr userDrawn="1"/>
        </p:nvPicPr>
        <p:blipFill>
          <a:blip r:embed="rId7"/>
          <a:srcRect/>
          <a:stretch/>
        </p:blipFill>
        <p:spPr>
          <a:xfrm>
            <a:off x="10337487" y="3214256"/>
            <a:ext cx="187863" cy="236344"/>
          </a:xfrm>
          <a:prstGeom prst="rect">
            <a:avLst/>
          </a:prstGeom>
        </p:spPr>
      </p:pic>
      <p:pic>
        <p:nvPicPr>
          <p:cNvPr id="15" name="Object 6" descr="preencoded.png">
            <a:extLst>
              <a:ext uri="{FF2B5EF4-FFF2-40B4-BE49-F238E27FC236}">
                <a16:creationId xmlns:a16="http://schemas.microsoft.com/office/drawing/2014/main" id="{F7552CC0-9C48-3AE6-46E8-FC2FD27059DD}"/>
              </a:ext>
            </a:extLst>
          </p:cNvPr>
          <p:cNvPicPr>
            <a:picLocks noChangeAspect="1"/>
          </p:cNvPicPr>
          <p:nvPr userDrawn="1"/>
        </p:nvPicPr>
        <p:blipFill>
          <a:blip r:embed="rId7"/>
          <a:srcRect/>
          <a:stretch/>
        </p:blipFill>
        <p:spPr>
          <a:xfrm>
            <a:off x="8669787" y="4587431"/>
            <a:ext cx="187863" cy="236344"/>
          </a:xfrm>
          <a:prstGeom prst="rect">
            <a:avLst/>
          </a:prstGeom>
        </p:spPr>
      </p:pic>
    </p:spTree>
    <p:extLst>
      <p:ext uri="{BB962C8B-B14F-4D97-AF65-F5344CB8AC3E}">
        <p14:creationId xmlns:p14="http://schemas.microsoft.com/office/powerpoint/2010/main" val="5636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4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6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8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5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 in box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6244604" cy="936719"/>
          </a:xfrm>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hasCustomPrompt="1"/>
          </p:nvPr>
        </p:nvSpPr>
        <p:spPr>
          <a:xfrm>
            <a:off x="846364" y="2538000"/>
            <a:ext cx="2610000" cy="4320000"/>
          </a:xfrm>
          <a:solidFill>
            <a:schemeClr val="accent3"/>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7. november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18" name="Content Placeholder 2">
            <a:extLst>
              <a:ext uri="{FF2B5EF4-FFF2-40B4-BE49-F238E27FC236}">
                <a16:creationId xmlns:a16="http://schemas.microsoft.com/office/drawing/2014/main" id="{3A769C48-A534-D7C7-AAA3-B4E1EDC30FCA}"/>
              </a:ext>
            </a:extLst>
          </p:cNvPr>
          <p:cNvSpPr>
            <a:spLocks noGrp="1"/>
          </p:cNvSpPr>
          <p:nvPr>
            <p:ph sz="half" idx="14" hasCustomPrompt="1"/>
          </p:nvPr>
        </p:nvSpPr>
        <p:spPr>
          <a:xfrm>
            <a:off x="3448978" y="2538000"/>
            <a:ext cx="2610000" cy="4320000"/>
          </a:xfrm>
          <a:solidFill>
            <a:schemeClr val="accent2"/>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9" name="Content Placeholder 2">
            <a:extLst>
              <a:ext uri="{FF2B5EF4-FFF2-40B4-BE49-F238E27FC236}">
                <a16:creationId xmlns:a16="http://schemas.microsoft.com/office/drawing/2014/main" id="{AD5862DE-CA60-1A84-4916-97D025A87142}"/>
              </a:ext>
            </a:extLst>
          </p:cNvPr>
          <p:cNvSpPr>
            <a:spLocks noGrp="1"/>
          </p:cNvSpPr>
          <p:nvPr>
            <p:ph sz="half" idx="15" hasCustomPrompt="1"/>
          </p:nvPr>
        </p:nvSpPr>
        <p:spPr>
          <a:xfrm>
            <a:off x="6052256" y="2538000"/>
            <a:ext cx="2610000" cy="4320000"/>
          </a:xfrm>
          <a:solidFill>
            <a:schemeClr val="tx1"/>
          </a:solidFill>
        </p:spPr>
        <p:txBody>
          <a:bodyPr lIns="216000" tIns="360000" rIns="180000" bIns="180000"/>
          <a:lstStyle>
            <a:lvl1pPr marL="180000" indent="-180000">
              <a:buFontTx/>
              <a:buBlip>
                <a:blip r:embed="rId4">
                  <a:extLst>
                    <a:ext uri="{96DAC541-7B7A-43D3-8B79-37D633B846F1}">
                      <asvg:svgBlip xmlns:asvg="http://schemas.microsoft.com/office/drawing/2016/SVG/main" r:embed="rId5"/>
                    </a:ext>
                  </a:extLst>
                </a:blip>
              </a:buBlip>
              <a:defRPr>
                <a:solidFill>
                  <a:schemeClr val="bg1"/>
                </a:solidFill>
              </a:defRPr>
            </a:lvl1pPr>
            <a:lvl2pPr marL="360000" indent="-180000">
              <a:buFontTx/>
              <a:buBlip>
                <a:blip r:embed="rId4">
                  <a:extLst>
                    <a:ext uri="{96DAC541-7B7A-43D3-8B79-37D633B846F1}">
                      <asvg:svgBlip xmlns:asvg="http://schemas.microsoft.com/office/drawing/2016/SVG/main" r:embed="rId5"/>
                    </a:ext>
                  </a:extLst>
                </a:blip>
              </a:buBlip>
              <a:defRPr>
                <a:solidFill>
                  <a:schemeClr val="bg1"/>
                </a:solidFill>
              </a:defRPr>
            </a:lvl2pPr>
            <a:lvl3pPr marL="540000" indent="-180000">
              <a:buFontTx/>
              <a:buBlip>
                <a:blip r:embed="rId4">
                  <a:extLst>
                    <a:ext uri="{96DAC541-7B7A-43D3-8B79-37D633B846F1}">
                      <asvg:svgBlip xmlns:asvg="http://schemas.microsoft.com/office/drawing/2016/SVG/main" r:embed="rId5"/>
                    </a:ext>
                  </a:extLst>
                </a:blip>
              </a:buBlip>
              <a:defRPr>
                <a:solidFill>
                  <a:schemeClr val="bg1"/>
                </a:solidFill>
              </a:defRPr>
            </a:lvl3pPr>
            <a:lvl4pPr marL="720000" indent="-180000">
              <a:buFontTx/>
              <a:buBlip>
                <a:blip r:embed="rId4">
                  <a:extLst>
                    <a:ext uri="{96DAC541-7B7A-43D3-8B79-37D633B846F1}">
                      <asvg:svgBlip xmlns:asvg="http://schemas.microsoft.com/office/drawing/2016/SVG/main" r:embed="rId5"/>
                    </a:ext>
                  </a:extLst>
                </a:blip>
              </a:buBlip>
              <a:defRPr>
                <a:solidFill>
                  <a:schemeClr val="bg1"/>
                </a:solidFill>
              </a:defRPr>
            </a:lvl4pPr>
            <a:lvl5pPr marL="900000" indent="-18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20" name="Content Placeholder 2">
            <a:extLst>
              <a:ext uri="{FF2B5EF4-FFF2-40B4-BE49-F238E27FC236}">
                <a16:creationId xmlns:a16="http://schemas.microsoft.com/office/drawing/2014/main" id="{253AA1B4-8936-06B5-5473-1EA785160F2A}"/>
              </a:ext>
            </a:extLst>
          </p:cNvPr>
          <p:cNvSpPr>
            <a:spLocks noGrp="1"/>
          </p:cNvSpPr>
          <p:nvPr>
            <p:ph sz="half" idx="16" hasCustomPrompt="1"/>
          </p:nvPr>
        </p:nvSpPr>
        <p:spPr>
          <a:xfrm>
            <a:off x="8662256" y="2538000"/>
            <a:ext cx="2610000" cy="4320000"/>
          </a:xfrm>
          <a:solidFill>
            <a:schemeClr val="accent3"/>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Tree>
    <p:extLst>
      <p:ext uri="{BB962C8B-B14F-4D97-AF65-F5344CB8AC3E}">
        <p14:creationId xmlns:p14="http://schemas.microsoft.com/office/powerpoint/2010/main" val="428683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Quot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a:xfrm>
            <a:off x="2496000" y="1980000"/>
            <a:ext cx="7200000" cy="2700000"/>
          </a:xfrm>
        </p:spPr>
        <p:txBody>
          <a:bodyPr anchor="ctr" anchorCtr="0">
            <a:noAutofit/>
          </a:bodyPr>
          <a:lstStyle>
            <a:lvl1pPr>
              <a:lnSpc>
                <a:spcPts val="4000"/>
              </a:lnSpc>
              <a:defRPr sz="3200" b="0" i="0" baseline="0">
                <a:solidFill>
                  <a:schemeClr val="bg1"/>
                </a:solidFill>
                <a:latin typeface="+mn-lt"/>
              </a:defRPr>
            </a:lvl1p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7. november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54AA85C-C18B-3D60-E634-CE8B87718DCB}"/>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a:t>
            </a:fld>
            <a:endParaRPr lang="da-DK" dirty="0"/>
          </a:p>
        </p:txBody>
      </p:sp>
      <p:sp>
        <p:nvSpPr>
          <p:cNvPr id="8" name="Text Placeholder 27">
            <a:extLst>
              <a:ext uri="{FF2B5EF4-FFF2-40B4-BE49-F238E27FC236}">
                <a16:creationId xmlns:a16="http://schemas.microsoft.com/office/drawing/2014/main" id="{3821F1AF-6391-68F9-D858-620A8D9003F0}"/>
              </a:ext>
            </a:extLst>
          </p:cNvPr>
          <p:cNvSpPr>
            <a:spLocks noGrp="1"/>
          </p:cNvSpPr>
          <p:nvPr>
            <p:ph type="body" sz="quarter" idx="13" hasCustomPrompt="1"/>
          </p:nvPr>
        </p:nvSpPr>
        <p:spPr>
          <a:xfrm>
            <a:off x="838200" y="245329"/>
            <a:ext cx="1457325" cy="187325"/>
          </a:xfrm>
        </p:spPr>
        <p:txBody>
          <a:bodyPr anchor="ctr" anchorCtr="0">
            <a:noAutofit/>
          </a:bodyPr>
          <a:lstStyle>
            <a:lvl1pPr marL="0" indent="0">
              <a:lnSpc>
                <a:spcPts val="1050"/>
              </a:lnSpc>
              <a:buNone/>
              <a:defRPr sz="750" baseline="0">
                <a:solidFill>
                  <a:schemeClr val="bg1"/>
                </a:solidFill>
              </a:defRPr>
            </a:lvl1pPr>
            <a:lvl2pPr marL="144000" indent="0">
              <a:lnSpc>
                <a:spcPts val="1200"/>
              </a:lnSpc>
              <a:buNone/>
              <a:defRPr sz="800" baseline="0">
                <a:solidFill>
                  <a:schemeClr val="bg1"/>
                </a:solidFill>
              </a:defRPr>
            </a:lvl2pPr>
            <a:lvl3pPr>
              <a:lnSpc>
                <a:spcPts val="1200"/>
              </a:lnSpc>
              <a:defRPr sz="800" baseline="0">
                <a:solidFill>
                  <a:schemeClr val="bg1"/>
                </a:solidFill>
              </a:defRPr>
            </a:lvl3pPr>
            <a:lvl4pPr>
              <a:lnSpc>
                <a:spcPts val="1200"/>
              </a:lnSpc>
              <a:defRPr sz="800" baseline="0">
                <a:solidFill>
                  <a:schemeClr val="bg1"/>
                </a:solidFill>
              </a:defRPr>
            </a:lvl4pPr>
            <a:lvl5pPr>
              <a:lnSpc>
                <a:spcPts val="1200"/>
              </a:lnSpc>
              <a:defRPr sz="800" baseline="0">
                <a:solidFill>
                  <a:schemeClr val="bg1"/>
                </a:solidFill>
              </a:defRPr>
            </a:lvl5pPr>
          </a:lstStyle>
          <a:p>
            <a:pPr lvl="0"/>
            <a:r>
              <a:rPr lang="en-GB" dirty="0"/>
              <a:t>Chapter name</a:t>
            </a:r>
          </a:p>
        </p:txBody>
      </p:sp>
      <p:pic>
        <p:nvPicPr>
          <p:cNvPr id="7" name="Graphic 6">
            <a:extLst>
              <a:ext uri="{FF2B5EF4-FFF2-40B4-BE49-F238E27FC236}">
                <a16:creationId xmlns:a16="http://schemas.microsoft.com/office/drawing/2014/main" id="{9BE68189-32E0-75CC-453A-2B7BC3B8EE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10" name="Object 4" descr="preencoded.png">
            <a:extLst>
              <a:ext uri="{FF2B5EF4-FFF2-40B4-BE49-F238E27FC236}">
                <a16:creationId xmlns:a16="http://schemas.microsoft.com/office/drawing/2014/main" id="{D2E06782-92E3-4C4D-03C8-DC176F35391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47141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2999995" y="3892042"/>
            <a:ext cx="4259547" cy="1440000"/>
          </a:xfrm>
        </p:spPr>
        <p:txBody>
          <a:bodyPr/>
          <a:lstStyle>
            <a:lvl1pPr>
              <a:lnSpc>
                <a:spcPts val="2200"/>
              </a:lnSpc>
              <a:defRPr/>
            </a:lvl1pPr>
            <a:lvl2pPr marL="0" indent="-360000">
              <a:lnSpc>
                <a:spcPts val="2200"/>
              </a:lnSpc>
              <a:buFontTx/>
              <a:buBlip>
                <a:blip r:embed="rId2">
                  <a:extLst>
                    <a:ext uri="{96DAC541-7B7A-43D3-8B79-37D633B846F1}">
                      <asvg:svgBlip xmlns:asvg="http://schemas.microsoft.com/office/drawing/2016/SVG/main" r:embed="rId3"/>
                    </a:ext>
                  </a:extLst>
                </a:blip>
              </a:buBlip>
              <a:defRPr/>
            </a:lvl2pPr>
            <a:lvl3pPr marL="0" indent="-360000">
              <a:lnSpc>
                <a:spcPts val="2200"/>
              </a:lnSpc>
              <a:buSzPct val="130000"/>
              <a:buFontTx/>
              <a:buBlip>
                <a:blip r:embed="rId4">
                  <a:extLst>
                    <a:ext uri="{96DAC541-7B7A-43D3-8B79-37D633B846F1}">
                      <asvg:svgBlip xmlns:asvg="http://schemas.microsoft.com/office/drawing/2016/SVG/main" r:embed="rId5"/>
                    </a:ext>
                  </a:extLst>
                </a:blip>
              </a:buBlip>
              <a:defRPr/>
            </a:lvl3pPr>
            <a:lvl4pPr marL="0" indent="-360000">
              <a:lnSpc>
                <a:spcPts val="2200"/>
              </a:lnSpc>
              <a:defRPr/>
            </a:lvl4pPr>
            <a:lvl5pPr marL="0" indent="-360000">
              <a:lnSpc>
                <a:spcPts val="22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7. november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2998797" y="3424419"/>
            <a:ext cx="4259547" cy="463070"/>
          </a:xfrm>
        </p:spPr>
        <p:txBody>
          <a:bodyPr anchor="b"/>
          <a:lstStyle>
            <a:lvl1pPr marL="0" indent="0">
              <a:lnSpc>
                <a:spcPts val="2800"/>
              </a:lnSpc>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Picture Placeholder 9">
            <a:extLst>
              <a:ext uri="{FF2B5EF4-FFF2-40B4-BE49-F238E27FC236}">
                <a16:creationId xmlns:a16="http://schemas.microsoft.com/office/drawing/2014/main" id="{C484E1AE-3316-7324-C33E-EBA690FA916A}"/>
              </a:ext>
            </a:extLst>
          </p:cNvPr>
          <p:cNvSpPr>
            <a:spLocks noGrp="1"/>
          </p:cNvSpPr>
          <p:nvPr>
            <p:ph type="pic" sz="quarter" idx="14"/>
          </p:nvPr>
        </p:nvSpPr>
        <p:spPr>
          <a:xfrm>
            <a:off x="839787" y="3420475"/>
            <a:ext cx="1924039" cy="1924039"/>
          </a:xfrm>
          <a:prstGeom prst="ellipse">
            <a:avLst/>
          </a:prstGeom>
          <a:pattFill prst="pct60">
            <a:fgClr>
              <a:srgbClr val="EFEFF3"/>
            </a:fgClr>
            <a:bgClr>
              <a:schemeClr val="bg1"/>
            </a:bgClr>
          </a:pattFill>
        </p:spPr>
        <p:txBody>
          <a:bodyPr anchor="ctr" anchorCtr="0"/>
          <a:lstStyle>
            <a:lvl1pPr marL="0" indent="0" algn="ctr">
              <a:buNone/>
              <a:defRPr/>
            </a:lvl1pPr>
          </a:lstStyle>
          <a:p>
            <a:endParaRPr lang="da-DK" dirty="0"/>
          </a:p>
        </p:txBody>
      </p:sp>
    </p:spTree>
    <p:extLst>
      <p:ext uri="{BB962C8B-B14F-4D97-AF65-F5344CB8AC3E}">
        <p14:creationId xmlns:p14="http://schemas.microsoft.com/office/powerpoint/2010/main" val="395938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p:nvPr>
        </p:nvSpPr>
        <p:spPr>
          <a:xfrm>
            <a:off x="839788" y="1368000"/>
            <a:ext cx="3932237" cy="1600200"/>
          </a:xfrm>
        </p:spPr>
        <p:txBody>
          <a:bodyPr anchor="t" anchorCtr="0"/>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5578E029-33E7-8FA2-1B2C-9A82A9856F6D}"/>
              </a:ext>
            </a:extLst>
          </p:cNvPr>
          <p:cNvSpPr>
            <a:spLocks noGrp="1"/>
          </p:cNvSpPr>
          <p:nvPr>
            <p:ph idx="1"/>
          </p:nvPr>
        </p:nvSpPr>
        <p:spPr>
          <a:xfrm>
            <a:off x="5183188" y="3348000"/>
            <a:ext cx="6172200" cy="2513050"/>
          </a:xfrm>
        </p:spPr>
        <p:txBody>
          <a:bodyPr/>
          <a:lstStyle>
            <a:lvl1pPr>
              <a:lnSpc>
                <a:spcPts val="1800"/>
              </a:lnSpc>
              <a:defRPr sz="1200" baseline="0"/>
            </a:lvl1pPr>
            <a:lvl2pPr>
              <a:lnSpc>
                <a:spcPts val="1800"/>
              </a:lnSpc>
              <a:defRPr sz="1200" baseline="0"/>
            </a:lvl2pPr>
            <a:lvl3pPr>
              <a:lnSpc>
                <a:spcPts val="1800"/>
              </a:lnSpc>
              <a:defRPr sz="1200" baseline="0"/>
            </a:lvl3pPr>
            <a:lvl4pPr>
              <a:lnSpc>
                <a:spcPts val="1800"/>
              </a:lnSpc>
              <a:defRPr sz="1200" baseline="0"/>
            </a:lvl4pPr>
            <a:lvl5pPr>
              <a:lnSpc>
                <a:spcPts val="1800"/>
              </a:lnSpc>
              <a:defRPr sz="1200" baseline="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Text Placeholder 3">
            <a:extLst>
              <a:ext uri="{FF2B5EF4-FFF2-40B4-BE49-F238E27FC236}">
                <a16:creationId xmlns:a16="http://schemas.microsoft.com/office/drawing/2014/main" id="{B8520A74-6545-6338-305A-BEEDA44F7603}"/>
              </a:ext>
            </a:extLst>
          </p:cNvPr>
          <p:cNvSpPr>
            <a:spLocks noGrp="1"/>
          </p:cNvSpPr>
          <p:nvPr>
            <p:ph type="body" sz="half" idx="2"/>
          </p:nvPr>
        </p:nvSpPr>
        <p:spPr>
          <a:xfrm>
            <a:off x="846000" y="3348000"/>
            <a:ext cx="3932237" cy="2513050"/>
          </a:xfrm>
        </p:spPr>
        <p:txBody>
          <a:bodyPr anchor="t" anchorCtr="0"/>
          <a:lstStyle>
            <a:lvl1pPr marL="0" indent="0">
              <a:lnSpc>
                <a:spcPts val="2800"/>
              </a:lnSpc>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p>
            <a:fld id="{8548A973-7624-4F4F-9921-E3A1FFC20EA6}" type="datetime2">
              <a:rPr lang="da-DK" smtClean="0"/>
              <a:t>7. november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p>
            <a:fld id="{CE21FDA0-9B75-FD4B-8974-211DAFD3C1D2}" type="slidenum">
              <a:rPr lang="da-DK" smtClean="0"/>
              <a:t>‹#›</a:t>
            </a:fld>
            <a:endParaRPr lang="da-DK"/>
          </a:p>
        </p:txBody>
      </p:sp>
      <p:sp>
        <p:nvSpPr>
          <p:cNvPr id="8" name="Text Placeholder 7">
            <a:extLst>
              <a:ext uri="{FF2B5EF4-FFF2-40B4-BE49-F238E27FC236}">
                <a16:creationId xmlns:a16="http://schemas.microsoft.com/office/drawing/2014/main" id="{E5940CD5-4923-F62F-A0C4-F3E4BB94423B}"/>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830166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hasCustomPrompt="1"/>
          </p:nvPr>
        </p:nvSpPr>
        <p:spPr>
          <a:xfrm>
            <a:off x="838200" y="2628900"/>
            <a:ext cx="10494364" cy="1600200"/>
          </a:xfrm>
        </p:spPr>
        <p:txBody>
          <a:bodyPr anchor="ctr" anchorCtr="0"/>
          <a:lstStyle>
            <a:lvl1pPr algn="ctr">
              <a:defRPr sz="4000">
                <a:latin typeface="Telegraf" pitchFamily="2" charset="77"/>
              </a:defRPr>
            </a:lvl1pPr>
          </a:lstStyle>
          <a:p>
            <a:r>
              <a:rPr lang="en-GB" dirty="0"/>
              <a:t>Insert </a:t>
            </a:r>
            <a:r>
              <a:rPr lang="en-GB" dirty="0" err="1"/>
              <a:t>titel</a:t>
            </a:r>
            <a:endParaRPr lang="da-DK" dirty="0"/>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lvl1pPr>
              <a:defRPr>
                <a:latin typeface="Telegraf" pitchFamily="2" charset="77"/>
              </a:defRPr>
            </a:lvl1pPr>
          </a:lstStyle>
          <a:p>
            <a:fld id="{8548A973-7624-4F4F-9921-E3A1FFC20EA6}" type="datetime2">
              <a:rPr lang="da-DK" smtClean="0"/>
              <a:pPr/>
              <a:t>7. november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a:t>
            </a:fld>
            <a:endParaRPr lang="da-DK"/>
          </a:p>
        </p:txBody>
      </p:sp>
    </p:spTree>
    <p:extLst>
      <p:ext uri="{BB962C8B-B14F-4D97-AF65-F5344CB8AC3E}">
        <p14:creationId xmlns:p14="http://schemas.microsoft.com/office/powerpoint/2010/main" val="831010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hasCustomPrompt="1"/>
          </p:nvPr>
        </p:nvSpPr>
        <p:spPr>
          <a:xfrm>
            <a:off x="2848131" y="2628900"/>
            <a:ext cx="8079699" cy="1600200"/>
          </a:xfrm>
        </p:spPr>
        <p:txBody>
          <a:bodyPr anchor="ctr" anchorCtr="0"/>
          <a:lstStyle>
            <a:lvl1pPr algn="l">
              <a:defRPr sz="2800">
                <a:latin typeface="Telegraf" pitchFamily="2" charset="77"/>
              </a:defRPr>
            </a:lvl1pPr>
          </a:lstStyle>
          <a:p>
            <a:r>
              <a:rPr lang="en-GB" dirty="0"/>
              <a:t>Insert argument</a:t>
            </a:r>
            <a:endParaRPr lang="da-DK" dirty="0"/>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lvl1pPr>
              <a:defRPr>
                <a:latin typeface="Telegraf" pitchFamily="2" charset="77"/>
              </a:defRPr>
            </a:lvl1pPr>
          </a:lstStyle>
          <a:p>
            <a:fld id="{8548A973-7624-4F4F-9921-E3A1FFC20EA6}" type="datetime2">
              <a:rPr lang="da-DK" smtClean="0"/>
              <a:pPr/>
              <a:t>7. november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a:t>
            </a:fld>
            <a:endParaRPr lang="da-DK"/>
          </a:p>
        </p:txBody>
      </p:sp>
      <p:sp>
        <p:nvSpPr>
          <p:cNvPr id="4" name="Pladsholder til indhold 3">
            <a:extLst>
              <a:ext uri="{FF2B5EF4-FFF2-40B4-BE49-F238E27FC236}">
                <a16:creationId xmlns:a16="http://schemas.microsoft.com/office/drawing/2014/main" id="{B5B8C8CA-DD01-6340-A0AD-1CC6B280D369}"/>
              </a:ext>
            </a:extLst>
          </p:cNvPr>
          <p:cNvSpPr>
            <a:spLocks noGrp="1"/>
          </p:cNvSpPr>
          <p:nvPr>
            <p:ph sz="quarter" idx="13" hasCustomPrompt="1"/>
          </p:nvPr>
        </p:nvSpPr>
        <p:spPr>
          <a:xfrm>
            <a:off x="1058779" y="2628901"/>
            <a:ext cx="1558254" cy="1600200"/>
          </a:xfrm>
        </p:spPr>
        <p:txBody>
          <a:bodyPr/>
          <a:lstStyle/>
          <a:p>
            <a:pPr lvl="0"/>
            <a:r>
              <a:rPr lang="da-DK" dirty="0"/>
              <a:t>ikon</a:t>
            </a:r>
          </a:p>
        </p:txBody>
      </p:sp>
    </p:spTree>
    <p:extLst>
      <p:ext uri="{BB962C8B-B14F-4D97-AF65-F5344CB8AC3E}">
        <p14:creationId xmlns:p14="http://schemas.microsoft.com/office/powerpoint/2010/main" val="74734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5A6D-A29B-780A-548D-FB190E2E49B8}"/>
              </a:ext>
            </a:extLst>
          </p:cNvPr>
          <p:cNvSpPr>
            <a:spLocks noGrp="1"/>
          </p:cNvSpPr>
          <p:nvPr>
            <p:ph type="title" hasCustomPrompt="1"/>
          </p:nvPr>
        </p:nvSpPr>
        <p:spPr>
          <a:xfrm>
            <a:off x="846000" y="1440000"/>
            <a:ext cx="9144000" cy="810000"/>
          </a:xfrm>
        </p:spPr>
        <p:txBody>
          <a:bodyPr anchor="t" anchorCtr="0">
            <a:noAutofit/>
          </a:bodyPr>
          <a:lstStyle>
            <a:lvl1pPr>
              <a:lnSpc>
                <a:spcPts val="8000"/>
              </a:lnSpc>
              <a:defRPr sz="7000" b="1" i="0" cap="all" baseline="0">
                <a:solidFill>
                  <a:schemeClr val="bg1"/>
                </a:solidFill>
              </a:defRPr>
            </a:lvl1pPr>
          </a:lstStyle>
          <a:p>
            <a:r>
              <a:rPr lang="en-GB" dirty="0" err="1"/>
              <a:t>ChAPTER</a:t>
            </a:r>
            <a:r>
              <a:rPr lang="en-GB" dirty="0"/>
              <a:t> NO</a:t>
            </a:r>
            <a:endParaRPr lang="da-DK" dirty="0"/>
          </a:p>
        </p:txBody>
      </p:sp>
      <p:sp>
        <p:nvSpPr>
          <p:cNvPr id="3" name="Text Placeholder 2">
            <a:extLst>
              <a:ext uri="{FF2B5EF4-FFF2-40B4-BE49-F238E27FC236}">
                <a16:creationId xmlns:a16="http://schemas.microsoft.com/office/drawing/2014/main" id="{CCA05F2F-3BB2-95BA-2919-F6FFA36D4BD8}"/>
              </a:ext>
            </a:extLst>
          </p:cNvPr>
          <p:cNvSpPr>
            <a:spLocks noGrp="1"/>
          </p:cNvSpPr>
          <p:nvPr>
            <p:ph type="body" idx="1" hasCustomPrompt="1"/>
          </p:nvPr>
        </p:nvSpPr>
        <p:spPr>
          <a:xfrm>
            <a:off x="846000" y="2340000"/>
            <a:ext cx="9144000" cy="810000"/>
          </a:xfrm>
        </p:spPr>
        <p:txBody>
          <a:bodyPr anchor="t" anchorCtr="0">
            <a:noAutofit/>
          </a:bodyPr>
          <a:lstStyle>
            <a:lvl1pPr marL="0" indent="0">
              <a:lnSpc>
                <a:spcPts val="8000"/>
              </a:lnSpc>
              <a:buNone/>
              <a:defRPr sz="7000" b="1" i="0" cap="all"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CHAPTER HEADING</a:t>
            </a:r>
          </a:p>
        </p:txBody>
      </p:sp>
      <p:sp>
        <p:nvSpPr>
          <p:cNvPr id="4" name="Date Placeholder 3">
            <a:extLst>
              <a:ext uri="{FF2B5EF4-FFF2-40B4-BE49-F238E27FC236}">
                <a16:creationId xmlns:a16="http://schemas.microsoft.com/office/drawing/2014/main" id="{1F5A35A9-EB03-E1BF-CCA2-B478BEBCD770}"/>
              </a:ext>
            </a:extLst>
          </p:cNvPr>
          <p:cNvSpPr>
            <a:spLocks noGrp="1"/>
          </p:cNvSpPr>
          <p:nvPr>
            <p:ph type="dt" sz="half" idx="10"/>
          </p:nvPr>
        </p:nvSpPr>
        <p:spPr/>
        <p:txBody>
          <a:bodyPr/>
          <a:lstStyle/>
          <a:p>
            <a:fld id="{8448093C-F366-C24E-AA10-6FDB0B1E12DA}" type="datetime2">
              <a:rPr lang="da-DK" smtClean="0"/>
              <a:t>7. november 2022</a:t>
            </a:fld>
            <a:endParaRPr lang="da-DK"/>
          </a:p>
        </p:txBody>
      </p:sp>
      <p:sp>
        <p:nvSpPr>
          <p:cNvPr id="5" name="Footer Placeholder 4">
            <a:extLst>
              <a:ext uri="{FF2B5EF4-FFF2-40B4-BE49-F238E27FC236}">
                <a16:creationId xmlns:a16="http://schemas.microsoft.com/office/drawing/2014/main" id="{67E73A8A-9814-FFC8-48E1-BA8477B38A2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92EDD01-E19E-BB30-7492-D6E908900A96}"/>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a:t>
            </a:fld>
            <a:endParaRPr lang="da-DK" dirty="0"/>
          </a:p>
        </p:txBody>
      </p:sp>
      <p:sp>
        <p:nvSpPr>
          <p:cNvPr id="10" name="Object21">
            <a:extLst>
              <a:ext uri="{FF2B5EF4-FFF2-40B4-BE49-F238E27FC236}">
                <a16:creationId xmlns:a16="http://schemas.microsoft.com/office/drawing/2014/main" id="{09DA315D-76B3-6024-E155-A769EA6591E0}"/>
              </a:ext>
            </a:extLst>
          </p:cNvPr>
          <p:cNvSpPr/>
          <p:nvPr userDrawn="1"/>
        </p:nvSpPr>
        <p:spPr>
          <a:xfrm>
            <a:off x="1133383" y="5499934"/>
            <a:ext cx="917243" cy="358553"/>
          </a:xfrm>
          <a:prstGeom prst="rect">
            <a:avLst/>
          </a:prstGeom>
          <a:noFill/>
          <a:ln/>
        </p:spPr>
        <p:txBody>
          <a:bodyPr wrap="square" lIns="0" tIns="0" rIns="0" bIns="0" rtlCol="0" anchor="ctr"/>
          <a:lstStyle/>
          <a:p>
            <a:pPr algn="ctr">
              <a:lnSpc>
                <a:spcPts val="155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Attraction</a:t>
            </a:r>
            <a:endParaRPr lang="en-US" sz="1300" spc="20" baseline="0" dirty="0">
              <a:latin typeface="Arial" panose="020B0604020202020204" pitchFamily="34" charset="0"/>
              <a:cs typeface="Arial" panose="020B0604020202020204" pitchFamily="34" charset="0"/>
            </a:endParaRPr>
          </a:p>
        </p:txBody>
      </p:sp>
      <p:pic>
        <p:nvPicPr>
          <p:cNvPr id="12" name="Object 3">
            <a:extLst>
              <a:ext uri="{FF2B5EF4-FFF2-40B4-BE49-F238E27FC236}">
                <a16:creationId xmlns:a16="http://schemas.microsoft.com/office/drawing/2014/main" id="{9F276EFB-FAED-3960-1327-681F062A24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167266" y="4924920"/>
            <a:ext cx="648000" cy="648000"/>
          </a:xfrm>
          <a:prstGeom prst="rect">
            <a:avLst/>
          </a:prstGeom>
        </p:spPr>
      </p:pic>
      <p:pic>
        <p:nvPicPr>
          <p:cNvPr id="13" name="Object 4">
            <a:extLst>
              <a:ext uri="{FF2B5EF4-FFF2-40B4-BE49-F238E27FC236}">
                <a16:creationId xmlns:a16="http://schemas.microsoft.com/office/drawing/2014/main" id="{A2614B60-DCF7-8DB8-F44A-899BAD1B87B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373675" y="4924920"/>
            <a:ext cx="648000" cy="648000"/>
          </a:xfrm>
          <a:prstGeom prst="rect">
            <a:avLst/>
          </a:prstGeom>
        </p:spPr>
      </p:pic>
      <p:pic>
        <p:nvPicPr>
          <p:cNvPr id="14" name="Object 5">
            <a:extLst>
              <a:ext uri="{FF2B5EF4-FFF2-40B4-BE49-F238E27FC236}">
                <a16:creationId xmlns:a16="http://schemas.microsoft.com/office/drawing/2014/main" id="{4F86A87E-C29E-1942-66A2-CC2C4284972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605198" y="4924920"/>
            <a:ext cx="648000" cy="648000"/>
          </a:xfrm>
          <a:prstGeom prst="rect">
            <a:avLst/>
          </a:prstGeom>
        </p:spPr>
      </p:pic>
      <p:pic>
        <p:nvPicPr>
          <p:cNvPr id="15" name="Object 6">
            <a:extLst>
              <a:ext uri="{FF2B5EF4-FFF2-40B4-BE49-F238E27FC236}">
                <a16:creationId xmlns:a16="http://schemas.microsoft.com/office/drawing/2014/main" id="{1BCCCA81-9068-981C-5C52-17DBA4AFAC25}"/>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9790812" y="4924920"/>
            <a:ext cx="648000" cy="648000"/>
          </a:xfrm>
          <a:prstGeom prst="rect">
            <a:avLst/>
          </a:prstGeom>
        </p:spPr>
      </p:pic>
      <p:pic>
        <p:nvPicPr>
          <p:cNvPr id="16" name="Object 7" descr="preencoded.png">
            <a:extLst>
              <a:ext uri="{FF2B5EF4-FFF2-40B4-BE49-F238E27FC236}">
                <a16:creationId xmlns:a16="http://schemas.microsoft.com/office/drawing/2014/main" id="{E8095FA1-23F7-63E0-C8F3-4CA389DB9EB6}"/>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838200" y="6031930"/>
            <a:ext cx="10496550" cy="69850"/>
          </a:xfrm>
          <a:prstGeom prst="rect">
            <a:avLst/>
          </a:prstGeom>
        </p:spPr>
      </p:pic>
      <p:pic>
        <p:nvPicPr>
          <p:cNvPr id="17" name="Object 8" descr="preencoded.png">
            <a:extLst>
              <a:ext uri="{FF2B5EF4-FFF2-40B4-BE49-F238E27FC236}">
                <a16:creationId xmlns:a16="http://schemas.microsoft.com/office/drawing/2014/main" id="{620FFAD9-BBF7-3106-B972-77C4653DCFC7}"/>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11290300" y="5917630"/>
            <a:ext cx="69850" cy="304800"/>
          </a:xfrm>
          <a:prstGeom prst="rect">
            <a:avLst/>
          </a:prstGeom>
        </p:spPr>
      </p:pic>
      <p:pic>
        <p:nvPicPr>
          <p:cNvPr id="18" name="Object 11">
            <a:extLst>
              <a:ext uri="{FF2B5EF4-FFF2-40B4-BE49-F238E27FC236}">
                <a16:creationId xmlns:a16="http://schemas.microsoft.com/office/drawing/2014/main" id="{5622B7ED-18ED-D010-CBE7-A471D8E42B79}"/>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2884056" y="4924920"/>
            <a:ext cx="648000" cy="648000"/>
          </a:xfrm>
          <a:prstGeom prst="rect">
            <a:avLst/>
          </a:prstGeom>
        </p:spPr>
      </p:pic>
      <p:pic>
        <p:nvPicPr>
          <p:cNvPr id="20" name="Object 2">
            <a:extLst>
              <a:ext uri="{FF2B5EF4-FFF2-40B4-BE49-F238E27FC236}">
                <a16:creationId xmlns:a16="http://schemas.microsoft.com/office/drawing/2014/main" id="{D04D0E2B-97F9-68E7-AD0D-9D3BCC3437AF}"/>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1273310" y="4925597"/>
            <a:ext cx="648000" cy="648000"/>
          </a:xfrm>
          <a:prstGeom prst="rect">
            <a:avLst/>
          </a:prstGeom>
        </p:spPr>
      </p:pic>
      <p:sp>
        <p:nvSpPr>
          <p:cNvPr id="22" name="Object13">
            <a:extLst>
              <a:ext uri="{FF2B5EF4-FFF2-40B4-BE49-F238E27FC236}">
                <a16:creationId xmlns:a16="http://schemas.microsoft.com/office/drawing/2014/main" id="{77ACAC38-52C8-7401-08DD-0AB987598DF4}"/>
              </a:ext>
            </a:extLst>
          </p:cNvPr>
          <p:cNvSpPr/>
          <p:nvPr userDrawn="1"/>
        </p:nvSpPr>
        <p:spPr>
          <a:xfrm>
            <a:off x="2609850" y="5444000"/>
            <a:ext cx="1175020"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Recruitment</a:t>
            </a:r>
            <a:endParaRPr lang="en-US" sz="1300" spc="20" baseline="0" dirty="0">
              <a:latin typeface="Arial" panose="020B0604020202020204" pitchFamily="34" charset="0"/>
              <a:cs typeface="Arial" panose="020B0604020202020204" pitchFamily="34" charset="0"/>
            </a:endParaRPr>
          </a:p>
        </p:txBody>
      </p:sp>
      <p:sp>
        <p:nvSpPr>
          <p:cNvPr id="23" name="Object14">
            <a:extLst>
              <a:ext uri="{FF2B5EF4-FFF2-40B4-BE49-F238E27FC236}">
                <a16:creationId xmlns:a16="http://schemas.microsoft.com/office/drawing/2014/main" id="{ADE5F49D-A2E9-9BEF-6EAF-0A52CCDEAE5E}"/>
              </a:ext>
            </a:extLst>
          </p:cNvPr>
          <p:cNvSpPr/>
          <p:nvPr userDrawn="1"/>
        </p:nvSpPr>
        <p:spPr>
          <a:xfrm>
            <a:off x="7908070" y="5444000"/>
            <a:ext cx="1179681"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Retention</a:t>
            </a:r>
            <a:endParaRPr lang="en-US" sz="1300" spc="20" baseline="0" dirty="0">
              <a:latin typeface="Arial" panose="020B0604020202020204" pitchFamily="34" charset="0"/>
              <a:cs typeface="Arial" panose="020B0604020202020204" pitchFamily="34" charset="0"/>
            </a:endParaRPr>
          </a:p>
        </p:txBody>
      </p:sp>
      <p:sp>
        <p:nvSpPr>
          <p:cNvPr id="24" name="Object15">
            <a:extLst>
              <a:ext uri="{FF2B5EF4-FFF2-40B4-BE49-F238E27FC236}">
                <a16:creationId xmlns:a16="http://schemas.microsoft.com/office/drawing/2014/main" id="{C7F44930-4740-DE8B-1FCA-75DA37A329E9}"/>
              </a:ext>
            </a:extLst>
          </p:cNvPr>
          <p:cNvSpPr/>
          <p:nvPr userDrawn="1"/>
        </p:nvSpPr>
        <p:spPr>
          <a:xfrm>
            <a:off x="6120831" y="5444000"/>
            <a:ext cx="1170359"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Development</a:t>
            </a:r>
            <a:endParaRPr lang="en-US" sz="1300" spc="20" baseline="0" dirty="0">
              <a:latin typeface="Arial" panose="020B0604020202020204" pitchFamily="34" charset="0"/>
              <a:cs typeface="Arial" panose="020B0604020202020204" pitchFamily="34" charset="0"/>
            </a:endParaRPr>
          </a:p>
        </p:txBody>
      </p:sp>
      <p:sp>
        <p:nvSpPr>
          <p:cNvPr id="25" name="Object16">
            <a:extLst>
              <a:ext uri="{FF2B5EF4-FFF2-40B4-BE49-F238E27FC236}">
                <a16:creationId xmlns:a16="http://schemas.microsoft.com/office/drawing/2014/main" id="{0405CDC0-AEA5-1FCC-3F02-6AEA0DBF6684}"/>
              </a:ext>
            </a:extLst>
          </p:cNvPr>
          <p:cNvSpPr/>
          <p:nvPr userDrawn="1"/>
        </p:nvSpPr>
        <p:spPr>
          <a:xfrm>
            <a:off x="4333590" y="5444000"/>
            <a:ext cx="1175020"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Onboarding</a:t>
            </a:r>
            <a:endParaRPr lang="en-US" sz="1300" spc="20" baseline="0" dirty="0">
              <a:latin typeface="Arial" panose="020B0604020202020204" pitchFamily="34" charset="0"/>
              <a:cs typeface="Arial" panose="020B0604020202020204" pitchFamily="34" charset="0"/>
            </a:endParaRPr>
          </a:p>
        </p:txBody>
      </p:sp>
      <p:sp>
        <p:nvSpPr>
          <p:cNvPr id="26" name="Object17">
            <a:extLst>
              <a:ext uri="{FF2B5EF4-FFF2-40B4-BE49-F238E27FC236}">
                <a16:creationId xmlns:a16="http://schemas.microsoft.com/office/drawing/2014/main" id="{535DD5E0-3E13-DF3B-F062-B25E3A887096}"/>
              </a:ext>
            </a:extLst>
          </p:cNvPr>
          <p:cNvSpPr/>
          <p:nvPr userDrawn="1"/>
        </p:nvSpPr>
        <p:spPr>
          <a:xfrm>
            <a:off x="9511161" y="5444000"/>
            <a:ext cx="1170359"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Offboarding</a:t>
            </a:r>
            <a:endParaRPr lang="en-US" sz="1300" spc="20" baseline="0" dirty="0">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76A9B5CF-A03C-B789-B4B8-7D351E301B78}"/>
              </a:ext>
            </a:extLst>
          </p:cNvPr>
          <p:cNvSpPr>
            <a:spLocks noGrp="1"/>
          </p:cNvSpPr>
          <p:nvPr>
            <p:ph type="body" sz="quarter" idx="13" hasCustomPrompt="1"/>
          </p:nvPr>
        </p:nvSpPr>
        <p:spPr>
          <a:xfrm>
            <a:off x="838200" y="252000"/>
            <a:ext cx="1440000" cy="180000"/>
          </a:xfrm>
        </p:spPr>
        <p:txBody>
          <a:bodyPr anchor="ctr" anchorCtr="0">
            <a:noAutofit/>
          </a:bodyPr>
          <a:lstStyle>
            <a:lvl1pPr marL="0" indent="0">
              <a:lnSpc>
                <a:spcPts val="1050"/>
              </a:lnSpc>
              <a:buNone/>
              <a:defRPr sz="750" baseline="0">
                <a:solidFill>
                  <a:schemeClr val="bg1"/>
                </a:solidFill>
              </a:defRPr>
            </a:lvl1pPr>
            <a:lvl2pPr marL="144000" indent="0">
              <a:lnSpc>
                <a:spcPts val="1200"/>
              </a:lnSpc>
              <a:buNone/>
              <a:defRPr sz="800" baseline="0">
                <a:solidFill>
                  <a:schemeClr val="bg1"/>
                </a:solidFill>
              </a:defRPr>
            </a:lvl2pPr>
            <a:lvl3pPr>
              <a:lnSpc>
                <a:spcPts val="1200"/>
              </a:lnSpc>
              <a:defRPr sz="800" baseline="0">
                <a:solidFill>
                  <a:schemeClr val="bg1"/>
                </a:solidFill>
              </a:defRPr>
            </a:lvl3pPr>
            <a:lvl4pPr>
              <a:lnSpc>
                <a:spcPts val="1200"/>
              </a:lnSpc>
              <a:defRPr sz="800" baseline="0">
                <a:solidFill>
                  <a:schemeClr val="bg1"/>
                </a:solidFill>
              </a:defRPr>
            </a:lvl4pPr>
            <a:lvl5pPr>
              <a:lnSpc>
                <a:spcPts val="1200"/>
              </a:lnSpc>
              <a:defRPr sz="800" baseline="0">
                <a:solidFill>
                  <a:schemeClr val="bg1"/>
                </a:solidFill>
              </a:defRPr>
            </a:lvl5pPr>
          </a:lstStyle>
          <a:p>
            <a:pPr lvl="0"/>
            <a:r>
              <a:rPr lang="en-GB" dirty="0"/>
              <a:t>Chapter name</a:t>
            </a:r>
          </a:p>
        </p:txBody>
      </p:sp>
      <p:pic>
        <p:nvPicPr>
          <p:cNvPr id="9" name="Graphic 8">
            <a:extLst>
              <a:ext uri="{FF2B5EF4-FFF2-40B4-BE49-F238E27FC236}">
                <a16:creationId xmlns:a16="http://schemas.microsoft.com/office/drawing/2014/main" id="{838E7D7F-D4DB-73BE-5AEA-17063BCCC452}"/>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11555148" y="229550"/>
            <a:ext cx="450000" cy="450000"/>
          </a:xfrm>
          <a:prstGeom prst="rect">
            <a:avLst/>
          </a:prstGeom>
        </p:spPr>
      </p:pic>
      <p:pic>
        <p:nvPicPr>
          <p:cNvPr id="29" name="Object 4" descr="preencoded.png">
            <a:extLst>
              <a:ext uri="{FF2B5EF4-FFF2-40B4-BE49-F238E27FC236}">
                <a16:creationId xmlns:a16="http://schemas.microsoft.com/office/drawing/2014/main" id="{2A22AE10-C4B5-F368-6FB7-CFD3122F3A97}"/>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380719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F921-42AA-0020-ECEC-43FEA2883350}"/>
              </a:ext>
            </a:extLst>
          </p:cNvPr>
          <p:cNvSpPr>
            <a:spLocks noGrp="1"/>
          </p:cNvSpPr>
          <p:nvPr>
            <p:ph type="title"/>
          </p:nvPr>
        </p:nvSpPr>
        <p:spPr>
          <a:xfrm>
            <a:off x="839788" y="13680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23F4DB7B-9199-D844-CB51-ECAA170003AA}"/>
              </a:ext>
            </a:extLst>
          </p:cNvPr>
          <p:cNvSpPr>
            <a:spLocks noGrp="1"/>
          </p:cNvSpPr>
          <p:nvPr>
            <p:ph type="pic" idx="1" hasCustomPrompt="1"/>
          </p:nvPr>
        </p:nvSpPr>
        <p:spPr>
          <a:xfrm>
            <a:off x="5183188" y="452320"/>
            <a:ext cx="6172200" cy="6405679"/>
          </a:xfrm>
          <a:pattFill prst="pct40">
            <a:fgClr>
              <a:srgbClr val="EFEFF3"/>
            </a:fgClr>
            <a:bgClr>
              <a:schemeClr val="bg1"/>
            </a:bgClr>
          </a:patt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a:t>Insert</a:t>
            </a:r>
            <a:r>
              <a:rPr lang="da-DK" dirty="0"/>
              <a:t> </a:t>
            </a:r>
            <a:r>
              <a:rPr lang="da-DK" dirty="0" err="1"/>
              <a:t>picture</a:t>
            </a:r>
            <a:endParaRPr lang="da-DK" dirty="0"/>
          </a:p>
        </p:txBody>
      </p:sp>
      <p:sp>
        <p:nvSpPr>
          <p:cNvPr id="4" name="Text Placeholder 3">
            <a:extLst>
              <a:ext uri="{FF2B5EF4-FFF2-40B4-BE49-F238E27FC236}">
                <a16:creationId xmlns:a16="http://schemas.microsoft.com/office/drawing/2014/main" id="{B9CC4E3A-72C5-5617-18EF-A3C836C13466}"/>
              </a:ext>
            </a:extLst>
          </p:cNvPr>
          <p:cNvSpPr>
            <a:spLocks noGrp="1"/>
          </p:cNvSpPr>
          <p:nvPr>
            <p:ph type="body" sz="half" idx="2"/>
          </p:nvPr>
        </p:nvSpPr>
        <p:spPr>
          <a:xfrm>
            <a:off x="846000" y="3348000"/>
            <a:ext cx="3932237" cy="2513050"/>
          </a:xfrm>
        </p:spPr>
        <p:txBody>
          <a:bodyPr/>
          <a:lstStyle>
            <a:lvl1pPr marL="0" indent="0">
              <a:lnSpc>
                <a:spcPts val="2800"/>
              </a:lnSpc>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CD25DE-1064-7ABF-7B2A-CEB0738DB987}"/>
              </a:ext>
            </a:extLst>
          </p:cNvPr>
          <p:cNvSpPr>
            <a:spLocks noGrp="1"/>
          </p:cNvSpPr>
          <p:nvPr>
            <p:ph type="dt" sz="half" idx="10"/>
          </p:nvPr>
        </p:nvSpPr>
        <p:spPr/>
        <p:txBody>
          <a:bodyPr/>
          <a:lstStyle/>
          <a:p>
            <a:fld id="{5654E360-6A11-944A-89E7-8E5BBB84148F}" type="datetime2">
              <a:rPr lang="da-DK" smtClean="0"/>
              <a:t>7. november 2022</a:t>
            </a:fld>
            <a:endParaRPr lang="da-DK"/>
          </a:p>
        </p:txBody>
      </p:sp>
      <p:sp>
        <p:nvSpPr>
          <p:cNvPr id="6" name="Footer Placeholder 5">
            <a:extLst>
              <a:ext uri="{FF2B5EF4-FFF2-40B4-BE49-F238E27FC236}">
                <a16:creationId xmlns:a16="http://schemas.microsoft.com/office/drawing/2014/main" id="{04B2EDDB-411C-40B0-26CF-3C68E349A27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0ADDA940-70A9-5553-5B4D-3CA58990D854}"/>
              </a:ext>
            </a:extLst>
          </p:cNvPr>
          <p:cNvSpPr>
            <a:spLocks noGrp="1"/>
          </p:cNvSpPr>
          <p:nvPr>
            <p:ph type="sldNum" sz="quarter" idx="12"/>
          </p:nvPr>
        </p:nvSpPr>
        <p:spPr/>
        <p:txBody>
          <a:bodyPr/>
          <a:lstStyle/>
          <a:p>
            <a:fld id="{CE21FDA0-9B75-FD4B-8974-211DAFD3C1D2}" type="slidenum">
              <a:rPr lang="da-DK" smtClean="0"/>
              <a:t>‹#›</a:t>
            </a:fld>
            <a:endParaRPr lang="da-DK"/>
          </a:p>
        </p:txBody>
      </p:sp>
      <p:sp>
        <p:nvSpPr>
          <p:cNvPr id="8" name="Text Placeholder 7">
            <a:extLst>
              <a:ext uri="{FF2B5EF4-FFF2-40B4-BE49-F238E27FC236}">
                <a16:creationId xmlns:a16="http://schemas.microsoft.com/office/drawing/2014/main" id="{C6EC2D51-3D70-1425-15E6-CA6B26B85410}"/>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3200644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End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a:xfrm>
            <a:off x="839788" y="1980000"/>
            <a:ext cx="7200000" cy="2700000"/>
          </a:xfrm>
        </p:spPr>
        <p:txBody>
          <a:bodyPr anchor="ctr" anchorCtr="0">
            <a:noAutofit/>
          </a:bodyPr>
          <a:lstStyle>
            <a:lvl1pPr algn="ctr">
              <a:lnSpc>
                <a:spcPts val="4000"/>
              </a:lnSpc>
              <a:defRPr sz="3200" b="0" i="0" baseline="0">
                <a:solidFill>
                  <a:schemeClr val="bg1"/>
                </a:solidFill>
                <a:latin typeface="+mn-lt"/>
              </a:defRPr>
            </a:lvl1p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7. november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pic>
        <p:nvPicPr>
          <p:cNvPr id="7" name="Graphic 6">
            <a:extLst>
              <a:ext uri="{FF2B5EF4-FFF2-40B4-BE49-F238E27FC236}">
                <a16:creationId xmlns:a16="http://schemas.microsoft.com/office/drawing/2014/main" id="{9BE68189-32E0-75CC-453A-2B7BC3B8EE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6" name="Graphic 5">
            <a:extLst>
              <a:ext uri="{FF2B5EF4-FFF2-40B4-BE49-F238E27FC236}">
                <a16:creationId xmlns:a16="http://schemas.microsoft.com/office/drawing/2014/main" id="{2BCCE225-037D-733F-C368-C47E92A841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36976" y="977900"/>
            <a:ext cx="5055024" cy="5889186"/>
          </a:xfrm>
          <a:prstGeom prst="rect">
            <a:avLst/>
          </a:prstGeom>
        </p:spPr>
      </p:pic>
    </p:spTree>
    <p:extLst>
      <p:ext uri="{BB962C8B-B14F-4D97-AF65-F5344CB8AC3E}">
        <p14:creationId xmlns:p14="http://schemas.microsoft.com/office/powerpoint/2010/main" val="297788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Conten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a:t>
            </a:fld>
            <a:endParaRPr lang="da-DK" dirty="0"/>
          </a:p>
        </p:txBody>
      </p:sp>
      <p:pic>
        <p:nvPicPr>
          <p:cNvPr id="8" name="Graphic 7">
            <a:extLst>
              <a:ext uri="{FF2B5EF4-FFF2-40B4-BE49-F238E27FC236}">
                <a16:creationId xmlns:a16="http://schemas.microsoft.com/office/drawing/2014/main" id="{377A95D8-AD9D-2D0A-5F11-BEB54A6263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9" name="Object 4" descr="preencoded.png">
            <a:extLst>
              <a:ext uri="{FF2B5EF4-FFF2-40B4-BE49-F238E27FC236}">
                <a16:creationId xmlns:a16="http://schemas.microsoft.com/office/drawing/2014/main" id="{FF616E76-DEB2-9BFC-229E-841FF8E0E55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11" name="Pladsholder til billede 10">
            <a:extLst>
              <a:ext uri="{FF2B5EF4-FFF2-40B4-BE49-F238E27FC236}">
                <a16:creationId xmlns:a16="http://schemas.microsoft.com/office/drawing/2014/main" id="{DA619B11-3C44-B343-8EA4-84420A7E11F2}"/>
              </a:ext>
            </a:extLst>
          </p:cNvPr>
          <p:cNvSpPr>
            <a:spLocks noGrp="1"/>
          </p:cNvSpPr>
          <p:nvPr>
            <p:ph type="pic" sz="quarter" idx="14"/>
          </p:nvPr>
        </p:nvSpPr>
        <p:spPr>
          <a:xfrm>
            <a:off x="870852" y="1699592"/>
            <a:ext cx="3964401" cy="3965712"/>
          </a:xfrm>
        </p:spPr>
        <p:txBody>
          <a:bodyPr/>
          <a:lstStyle>
            <a:lvl1pPr>
              <a:defRPr>
                <a:latin typeface="Telegraf" pitchFamily="2" charset="77"/>
              </a:defRPr>
            </a:lvl1pPr>
          </a:lstStyle>
          <a:p>
            <a:endParaRPr lang="da-DK"/>
          </a:p>
        </p:txBody>
      </p:sp>
      <p:sp>
        <p:nvSpPr>
          <p:cNvPr id="13" name="Pladsholder til tekst 12">
            <a:extLst>
              <a:ext uri="{FF2B5EF4-FFF2-40B4-BE49-F238E27FC236}">
                <a16:creationId xmlns:a16="http://schemas.microsoft.com/office/drawing/2014/main" id="{43307212-4764-B64E-A902-7C71A566699A}"/>
              </a:ext>
            </a:extLst>
          </p:cNvPr>
          <p:cNvSpPr>
            <a:spLocks noGrp="1"/>
          </p:cNvSpPr>
          <p:nvPr>
            <p:ph type="body" sz="quarter" idx="15"/>
          </p:nvPr>
        </p:nvSpPr>
        <p:spPr>
          <a:xfrm>
            <a:off x="6096000" y="1698896"/>
            <a:ext cx="5249862" cy="3965712"/>
          </a:xfrm>
        </p:spPr>
        <p:txBody>
          <a:bodyPr/>
          <a:lstStyle>
            <a:lvl1pPr>
              <a:defRPr>
                <a:latin typeface="Telegraf" pitchFamily="2" charset="77"/>
              </a:defRPr>
            </a:lvl1pPr>
            <a:lvl2pPr>
              <a:defRPr>
                <a:latin typeface="Telegraf" pitchFamily="2" charset="77"/>
              </a:defRPr>
            </a:lvl2pPr>
            <a:lvl3pPr>
              <a:defRPr>
                <a:latin typeface="Telegraf" pitchFamily="2" charset="77"/>
              </a:defRPr>
            </a:lvl3pPr>
            <a:lvl4pPr>
              <a:defRPr>
                <a:latin typeface="Telegraf" pitchFamily="2" charset="77"/>
              </a:defRPr>
            </a:lvl4pPr>
            <a:lvl5pPr>
              <a:defRPr>
                <a:latin typeface="Telegraf" pitchFamily="2" charset="77"/>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17523256"/>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5_Title and Content_lig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p>
            <a:fld id="{CE21FDA0-9B75-FD4B-8974-211DAFD3C1D2}" type="slidenum">
              <a:rPr lang="da-DK" smtClean="0"/>
              <a:t>‹#›</a:t>
            </a:fld>
            <a:endParaRPr lang="da-DK" dirty="0"/>
          </a:p>
        </p:txBody>
      </p:sp>
      <p:sp>
        <p:nvSpPr>
          <p:cNvPr id="10" name="Pladsholder til tekst 9">
            <a:extLst>
              <a:ext uri="{FF2B5EF4-FFF2-40B4-BE49-F238E27FC236}">
                <a16:creationId xmlns:a16="http://schemas.microsoft.com/office/drawing/2014/main" id="{FA4ACC73-A1D8-1F4D-8675-E06B189901A9}"/>
              </a:ext>
            </a:extLst>
          </p:cNvPr>
          <p:cNvSpPr>
            <a:spLocks noGrp="1"/>
          </p:cNvSpPr>
          <p:nvPr>
            <p:ph type="body" sz="quarter" idx="14" hasCustomPrompt="1"/>
          </p:nvPr>
        </p:nvSpPr>
        <p:spPr>
          <a:xfrm>
            <a:off x="6096000" y="2124805"/>
            <a:ext cx="5235146" cy="3967076"/>
          </a:xfrm>
        </p:spPr>
        <p:txBody>
          <a:bodyPr anchor="ctr"/>
          <a:lstStyle>
            <a:lvl1pPr marL="457200" indent="-457200">
              <a:lnSpc>
                <a:spcPct val="100000"/>
              </a:lnSpc>
              <a:buFont typeface="Wingdings" pitchFamily="2" charset="2"/>
              <a:buChar char="q"/>
              <a:defRPr sz="2800">
                <a:latin typeface="Telegraf" pitchFamily="2" charset="77"/>
              </a:defRPr>
            </a:lvl1pPr>
            <a:lvl2pPr marL="336600" indent="-228600">
              <a:buFont typeface="Wingdings" pitchFamily="2" charset="2"/>
              <a:buChar char="q"/>
              <a:defRPr/>
            </a:lvl2pPr>
            <a:lvl3pPr marL="444600" indent="-228600">
              <a:buFont typeface="Wingdings" pitchFamily="2" charset="2"/>
              <a:buChar char="q"/>
              <a:defRPr/>
            </a:lvl3pPr>
            <a:lvl4pPr marL="552600" indent="-228600">
              <a:buFont typeface="Wingdings" pitchFamily="2" charset="2"/>
              <a:buChar char="q"/>
              <a:defRPr/>
            </a:lvl4pPr>
            <a:lvl5pPr marL="696600" indent="-228600">
              <a:buFont typeface="Wingdings" pitchFamily="2" charset="2"/>
              <a:buChar char="q"/>
              <a:defRPr/>
            </a:lvl5pPr>
          </a:lstStyle>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p>
        </p:txBody>
      </p:sp>
      <p:sp>
        <p:nvSpPr>
          <p:cNvPr id="12" name="Pladsholder til billede 11">
            <a:extLst>
              <a:ext uri="{FF2B5EF4-FFF2-40B4-BE49-F238E27FC236}">
                <a16:creationId xmlns:a16="http://schemas.microsoft.com/office/drawing/2014/main" id="{E2A4F88A-F575-D34A-AE93-0AC6C3814400}"/>
              </a:ext>
            </a:extLst>
          </p:cNvPr>
          <p:cNvSpPr>
            <a:spLocks noGrp="1"/>
          </p:cNvSpPr>
          <p:nvPr>
            <p:ph type="pic" sz="quarter" idx="15"/>
          </p:nvPr>
        </p:nvSpPr>
        <p:spPr>
          <a:xfrm>
            <a:off x="860854" y="2124805"/>
            <a:ext cx="3968578" cy="3967076"/>
          </a:xfrm>
        </p:spPr>
        <p:txBody>
          <a:bodyPr/>
          <a:lstStyle>
            <a:lvl1pPr marL="0" indent="0">
              <a:buNone/>
              <a:defRPr>
                <a:latin typeface="Telegraf" pitchFamily="2" charset="77"/>
              </a:defRPr>
            </a:lvl1pPr>
          </a:lstStyle>
          <a:p>
            <a:endParaRPr lang="da-DK" dirty="0"/>
          </a:p>
        </p:txBody>
      </p:sp>
      <p:sp>
        <p:nvSpPr>
          <p:cNvPr id="14" name="Pladsholder til indhold 13">
            <a:extLst>
              <a:ext uri="{FF2B5EF4-FFF2-40B4-BE49-F238E27FC236}">
                <a16:creationId xmlns:a16="http://schemas.microsoft.com/office/drawing/2014/main" id="{4E7AF84B-16D6-0248-B73A-0D7DAE5789D8}"/>
              </a:ext>
            </a:extLst>
          </p:cNvPr>
          <p:cNvSpPr>
            <a:spLocks noGrp="1"/>
          </p:cNvSpPr>
          <p:nvPr>
            <p:ph sz="quarter" idx="16" hasCustomPrompt="1"/>
          </p:nvPr>
        </p:nvSpPr>
        <p:spPr>
          <a:xfrm>
            <a:off x="838200" y="1185863"/>
            <a:ext cx="6983413" cy="630237"/>
          </a:xfrm>
        </p:spPr>
        <p:txBody>
          <a:bodyPr/>
          <a:lstStyle>
            <a:lvl1pPr marL="0" indent="0">
              <a:buNone/>
              <a:defRPr sz="4000">
                <a:latin typeface="Telegraf" pitchFamily="2" charset="77"/>
              </a:defRPr>
            </a:lvl1pPr>
            <a:lvl2pPr marL="108000" indent="0">
              <a:buNone/>
              <a:defRPr sz="4000">
                <a:latin typeface="Telegraf" pitchFamily="2" charset="77"/>
              </a:defRPr>
            </a:lvl2pPr>
            <a:lvl3pPr marL="216000" indent="0">
              <a:buNone/>
              <a:defRPr sz="4000">
                <a:latin typeface="Telegraf" pitchFamily="2" charset="77"/>
              </a:defRPr>
            </a:lvl3pPr>
            <a:lvl4pPr marL="324000" indent="0">
              <a:buNone/>
              <a:defRPr sz="4000">
                <a:latin typeface="Telegraf" pitchFamily="2" charset="77"/>
              </a:defRPr>
            </a:lvl4pPr>
            <a:lvl5pPr marL="468000" indent="0">
              <a:buNone/>
              <a:defRPr sz="4000">
                <a:latin typeface="Telegraf" pitchFamily="2" charset="77"/>
              </a:defRPr>
            </a:lvl5pPr>
          </a:lstStyle>
          <a:p>
            <a:pPr lvl="0"/>
            <a:r>
              <a:rPr lang="da-DK" dirty="0"/>
              <a:t>Titel</a:t>
            </a:r>
          </a:p>
        </p:txBody>
      </p:sp>
    </p:spTree>
    <p:extLst>
      <p:ext uri="{BB962C8B-B14F-4D97-AF65-F5344CB8AC3E}">
        <p14:creationId xmlns:p14="http://schemas.microsoft.com/office/powerpoint/2010/main" val="1418294326"/>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and Content_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E37E-6DFF-2C9B-C833-632AEE3FA959}"/>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2AB9CE7E-FB90-8138-F632-7FAC6B5ABABB}"/>
              </a:ext>
            </a:extLst>
          </p:cNvPr>
          <p:cNvSpPr>
            <a:spLocks noGrp="1"/>
          </p:cNvSpPr>
          <p:nvPr>
            <p:ph idx="1"/>
          </p:nvPr>
        </p:nvSpPr>
        <p:spPr>
          <a:xfrm>
            <a:off x="847344" y="3356429"/>
            <a:ext cx="10504869" cy="28205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3E5D589-4888-F171-46C1-A0122699E418}"/>
              </a:ext>
            </a:extLst>
          </p:cNvPr>
          <p:cNvSpPr>
            <a:spLocks noGrp="1"/>
          </p:cNvSpPr>
          <p:nvPr>
            <p:ph type="dt" sz="half" idx="10"/>
          </p:nvPr>
        </p:nvSpPr>
        <p:spPr/>
        <p:txBody>
          <a:bodyPr/>
          <a:lstStyle/>
          <a:p>
            <a:fld id="{0D173060-BBCA-B94B-A1F3-D762D58B8B2C}" type="datetime2">
              <a:rPr lang="da-DK" smtClean="0"/>
              <a:t>7. november 2022</a:t>
            </a:fld>
            <a:endParaRPr lang="da-DK"/>
          </a:p>
        </p:txBody>
      </p:sp>
      <p:sp>
        <p:nvSpPr>
          <p:cNvPr id="5" name="Footer Placeholder 4">
            <a:extLst>
              <a:ext uri="{FF2B5EF4-FFF2-40B4-BE49-F238E27FC236}">
                <a16:creationId xmlns:a16="http://schemas.microsoft.com/office/drawing/2014/main" id="{8FDED45F-EA74-FFA4-556C-C3DBE65553D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a:t>
            </a:fld>
            <a:endParaRPr lang="da-DK" dirty="0"/>
          </a:p>
        </p:txBody>
      </p:sp>
      <p:pic>
        <p:nvPicPr>
          <p:cNvPr id="7" name="Graphic 6">
            <a:extLst>
              <a:ext uri="{FF2B5EF4-FFF2-40B4-BE49-F238E27FC236}">
                <a16:creationId xmlns:a16="http://schemas.microsoft.com/office/drawing/2014/main" id="{505BB0EF-A6CE-7C60-6C22-6B149772B9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6F08B55C-1E69-E53E-4930-47928C245A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9" name="Text Placeholder 7">
            <a:extLst>
              <a:ext uri="{FF2B5EF4-FFF2-40B4-BE49-F238E27FC236}">
                <a16:creationId xmlns:a16="http://schemas.microsoft.com/office/drawing/2014/main" id="{64435615-B97B-6969-1ACB-1602ACFF77BD}"/>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solidFill>
                  <a:schemeClr val="bg1"/>
                </a:solidFill>
              </a:defRPr>
            </a:lvl1pPr>
          </a:lstStyle>
          <a:p>
            <a:pPr lvl="0"/>
            <a:r>
              <a:rPr lang="en-GB" dirty="0"/>
              <a:t>Type chapter name here</a:t>
            </a:r>
          </a:p>
        </p:txBody>
      </p:sp>
    </p:spTree>
    <p:extLst>
      <p:ext uri="{BB962C8B-B14F-4D97-AF65-F5344CB8AC3E}">
        <p14:creationId xmlns:p14="http://schemas.microsoft.com/office/powerpoint/2010/main" val="1955229762"/>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838200" y="3348000"/>
            <a:ext cx="5181600" cy="28311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6172200" y="3348000"/>
            <a:ext cx="5181600" cy="28311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7. november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155815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wo Content w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BAE5-A313-2E1E-5507-C7DF8335F7B2}"/>
              </a:ext>
            </a:extLst>
          </p:cNvPr>
          <p:cNvSpPr>
            <a:spLocks noGrp="1"/>
          </p:cNvSpPr>
          <p:nvPr>
            <p:ph type="title"/>
          </p:nvPr>
        </p:nvSpPr>
        <p:spPr>
          <a:xfrm>
            <a:off x="839788" y="1368000"/>
            <a:ext cx="6364576" cy="1513745"/>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D25339CB-DEBE-F12E-39EF-2AF2382E4884}"/>
              </a:ext>
            </a:extLst>
          </p:cNvPr>
          <p:cNvSpPr>
            <a:spLocks noGrp="1"/>
          </p:cNvSpPr>
          <p:nvPr>
            <p:ph type="body" idx="1"/>
          </p:nvPr>
        </p:nvSpPr>
        <p:spPr>
          <a:xfrm>
            <a:off x="839788" y="2496379"/>
            <a:ext cx="5157787" cy="823912"/>
          </a:xfrm>
        </p:spPr>
        <p:txBody>
          <a:bodyPr anchor="b"/>
          <a:lstStyle>
            <a:lvl1pPr marL="0" indent="0">
              <a:lnSpc>
                <a:spcPts val="2400"/>
              </a:lnSpc>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DEB1922-B2B8-ABB2-3CCF-87666450CCC8}"/>
              </a:ext>
            </a:extLst>
          </p:cNvPr>
          <p:cNvSpPr>
            <a:spLocks noGrp="1"/>
          </p:cNvSpPr>
          <p:nvPr>
            <p:ph sz="half" idx="2"/>
          </p:nvPr>
        </p:nvSpPr>
        <p:spPr>
          <a:xfrm>
            <a:off x="839788" y="3347999"/>
            <a:ext cx="5157787" cy="288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Text Placeholder 4">
            <a:extLst>
              <a:ext uri="{FF2B5EF4-FFF2-40B4-BE49-F238E27FC236}">
                <a16:creationId xmlns:a16="http://schemas.microsoft.com/office/drawing/2014/main" id="{A1817334-84F4-5BBB-E76A-5C9A3BFCBB3E}"/>
              </a:ext>
            </a:extLst>
          </p:cNvPr>
          <p:cNvSpPr>
            <a:spLocks noGrp="1"/>
          </p:cNvSpPr>
          <p:nvPr>
            <p:ph type="body" sz="quarter" idx="3"/>
          </p:nvPr>
        </p:nvSpPr>
        <p:spPr>
          <a:xfrm>
            <a:off x="6172200" y="2496379"/>
            <a:ext cx="5183188" cy="823912"/>
          </a:xfrm>
        </p:spPr>
        <p:txBody>
          <a:bodyPr anchor="b"/>
          <a:lstStyle>
            <a:lvl1pPr marL="0" indent="0">
              <a:lnSpc>
                <a:spcPts val="2400"/>
              </a:lnSpc>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6C898F-26CB-75F9-948F-E92F091BE387}"/>
              </a:ext>
            </a:extLst>
          </p:cNvPr>
          <p:cNvSpPr>
            <a:spLocks noGrp="1"/>
          </p:cNvSpPr>
          <p:nvPr>
            <p:ph sz="quarter" idx="4"/>
          </p:nvPr>
        </p:nvSpPr>
        <p:spPr>
          <a:xfrm>
            <a:off x="6172200" y="3347999"/>
            <a:ext cx="5183188" cy="288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D9E41128-A155-B883-550E-2AD532157188}"/>
              </a:ext>
            </a:extLst>
          </p:cNvPr>
          <p:cNvSpPr>
            <a:spLocks noGrp="1"/>
          </p:cNvSpPr>
          <p:nvPr>
            <p:ph type="dt" sz="half" idx="10"/>
          </p:nvPr>
        </p:nvSpPr>
        <p:spPr/>
        <p:txBody>
          <a:bodyPr/>
          <a:lstStyle/>
          <a:p>
            <a:fld id="{FA1D4C37-71A2-5D48-99ED-C7C57CF03AA7}" type="datetime2">
              <a:rPr lang="da-DK" smtClean="0"/>
              <a:t>7. november 2022</a:t>
            </a:fld>
            <a:endParaRPr lang="da-DK"/>
          </a:p>
        </p:txBody>
      </p:sp>
      <p:sp>
        <p:nvSpPr>
          <p:cNvPr id="8" name="Footer Placeholder 7">
            <a:extLst>
              <a:ext uri="{FF2B5EF4-FFF2-40B4-BE49-F238E27FC236}">
                <a16:creationId xmlns:a16="http://schemas.microsoft.com/office/drawing/2014/main" id="{0D25FEFC-3ED7-82DE-A33B-321E08C93A7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43C99F0B-6686-B01F-234A-84C617E017DC}"/>
              </a:ext>
            </a:extLst>
          </p:cNvPr>
          <p:cNvSpPr>
            <a:spLocks noGrp="1"/>
          </p:cNvSpPr>
          <p:nvPr>
            <p:ph type="sldNum" sz="quarter" idx="12"/>
          </p:nvPr>
        </p:nvSpPr>
        <p:spPr/>
        <p:txBody>
          <a:bodyPr/>
          <a:lstStyle/>
          <a:p>
            <a:fld id="{CE21FDA0-9B75-FD4B-8974-211DAFD3C1D2}" type="slidenum">
              <a:rPr lang="da-DK" smtClean="0"/>
              <a:t>‹#›</a:t>
            </a:fld>
            <a:endParaRPr lang="da-DK"/>
          </a:p>
        </p:txBody>
      </p:sp>
      <p:sp>
        <p:nvSpPr>
          <p:cNvPr id="10" name="Text Placeholder 7">
            <a:extLst>
              <a:ext uri="{FF2B5EF4-FFF2-40B4-BE49-F238E27FC236}">
                <a16:creationId xmlns:a16="http://schemas.microsoft.com/office/drawing/2014/main" id="{2C3118B9-FE21-AF0C-FEF9-A351F7986FAA}"/>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274492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hree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lvl1pPr>
              <a:defRPr sz="2800">
                <a:latin typeface="Telegraf" pitchFamily="2" charset="77"/>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1590582" y="4412569"/>
            <a:ext cx="4259547"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7447628" y="4412570"/>
            <a:ext cx="3904585"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lvl1pPr>
              <a:defRPr>
                <a:latin typeface="Telegraf" pitchFamily="2" charset="77"/>
              </a:defRPr>
            </a:lvl1pPr>
          </a:lstStyle>
          <a:p>
            <a:fld id="{ED177C36-2AF5-9944-8BA2-8F1728EE5FD7}" type="datetime2">
              <a:rPr lang="da-DK" smtClean="0"/>
              <a:pPr/>
              <a:t>7. november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a:t>
            </a:fld>
            <a:endParaRPr lang="da-DK"/>
          </a:p>
        </p:txBody>
      </p:sp>
      <p:sp>
        <p:nvSpPr>
          <p:cNvPr id="12" name="Content Placeholder 3">
            <a:extLst>
              <a:ext uri="{FF2B5EF4-FFF2-40B4-BE49-F238E27FC236}">
                <a16:creationId xmlns:a16="http://schemas.microsoft.com/office/drawing/2014/main" id="{24144CAB-617F-6897-B118-8AC236AF5278}"/>
              </a:ext>
            </a:extLst>
          </p:cNvPr>
          <p:cNvSpPr>
            <a:spLocks noGrp="1"/>
          </p:cNvSpPr>
          <p:nvPr>
            <p:ph sz="half" idx="16"/>
          </p:nvPr>
        </p:nvSpPr>
        <p:spPr>
          <a:xfrm>
            <a:off x="7447628" y="1965781"/>
            <a:ext cx="3904585"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1589384" y="3800571"/>
            <a:ext cx="4259547" cy="463070"/>
          </a:xfrm>
        </p:spPr>
        <p:txBody>
          <a:bodyPr anchor="b"/>
          <a:lstStyle>
            <a:lvl1pPr marL="0" indent="0">
              <a:lnSpc>
                <a:spcPts val="2600"/>
              </a:lnSpc>
              <a:buNone/>
              <a:defRPr sz="1600" b="1" baseline="0">
                <a:solidFill>
                  <a:schemeClr val="tx1"/>
                </a:solidFill>
                <a:latin typeface="Telegraf"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Text Placeholder 18">
            <a:extLst>
              <a:ext uri="{FF2B5EF4-FFF2-40B4-BE49-F238E27FC236}">
                <a16:creationId xmlns:a16="http://schemas.microsoft.com/office/drawing/2014/main" id="{1DCC9395-BDE4-48F9-0645-6045648A05E1}"/>
              </a:ext>
            </a:extLst>
          </p:cNvPr>
          <p:cNvSpPr>
            <a:spLocks noGrp="1"/>
          </p:cNvSpPr>
          <p:nvPr>
            <p:ph type="body" sz="quarter" idx="21"/>
          </p:nvPr>
        </p:nvSpPr>
        <p:spPr>
          <a:xfrm>
            <a:off x="7447629" y="1368001"/>
            <a:ext cx="3904584" cy="468476"/>
          </a:xfrm>
        </p:spPr>
        <p:txBody>
          <a:bodyPr anchor="b" anchorCtr="0"/>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sz="1600" b="1" i="0">
                <a:latin typeface="Telegraf" pitchFamily="2" charset="77"/>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en-GB" dirty="0"/>
              <a:t>Click to edit Master text styles</a:t>
            </a:r>
          </a:p>
        </p:txBody>
      </p:sp>
      <p:sp>
        <p:nvSpPr>
          <p:cNvPr id="21" name="Text Placeholder 20">
            <a:extLst>
              <a:ext uri="{FF2B5EF4-FFF2-40B4-BE49-F238E27FC236}">
                <a16:creationId xmlns:a16="http://schemas.microsoft.com/office/drawing/2014/main" id="{777E98E0-042A-11FE-F91F-EE0107A5615D}"/>
              </a:ext>
            </a:extLst>
          </p:cNvPr>
          <p:cNvSpPr>
            <a:spLocks noGrp="1"/>
          </p:cNvSpPr>
          <p:nvPr>
            <p:ph type="body" sz="quarter" idx="22"/>
          </p:nvPr>
        </p:nvSpPr>
        <p:spPr>
          <a:xfrm>
            <a:off x="7447629" y="3735403"/>
            <a:ext cx="3904583" cy="530226"/>
          </a:xfrm>
        </p:spPr>
        <p:txBody>
          <a:bodyPr anchor="b" anchorCtr="0"/>
          <a:lstStyle>
            <a:lvl1pPr marL="0" indent="0">
              <a:lnSpc>
                <a:spcPts val="2600"/>
              </a:lnSpc>
              <a:buNone/>
              <a:defRPr sz="1600" b="1" i="0" baseline="0">
                <a:latin typeface="Telegraf" pitchFamily="2" charset="77"/>
              </a:defRPr>
            </a:lvl1pPr>
            <a:lvl2pPr>
              <a:lnSpc>
                <a:spcPts val="2600"/>
              </a:lnSpc>
              <a:defRPr sz="1600" b="1" i="0" baseline="0"/>
            </a:lvl2pPr>
            <a:lvl3pPr>
              <a:lnSpc>
                <a:spcPts val="2600"/>
              </a:lnSpc>
              <a:defRPr sz="1600" b="1" i="0" baseline="0"/>
            </a:lvl3pPr>
            <a:lvl4pPr>
              <a:lnSpc>
                <a:spcPts val="2600"/>
              </a:lnSpc>
              <a:defRPr sz="1600" b="1" i="0" baseline="0"/>
            </a:lvl4pPr>
            <a:lvl5pPr>
              <a:lnSpc>
                <a:spcPts val="2600"/>
              </a:lnSpc>
              <a:defRPr sz="1600" b="1" i="0" baseline="0"/>
            </a:lvl5pPr>
          </a:lstStyle>
          <a:p>
            <a:pPr lvl="0"/>
            <a:r>
              <a:rPr lang="en-GB" dirty="0"/>
              <a:t>Click to edit Master text style</a:t>
            </a:r>
          </a:p>
        </p:txBody>
      </p:sp>
      <p:sp>
        <p:nvSpPr>
          <p:cNvPr id="36" name="Pladsholder til indhold 34">
            <a:extLst>
              <a:ext uri="{FF2B5EF4-FFF2-40B4-BE49-F238E27FC236}">
                <a16:creationId xmlns:a16="http://schemas.microsoft.com/office/drawing/2014/main" id="{6E2342AA-3181-F445-9DC6-96F3CE7E2FD0}"/>
              </a:ext>
            </a:extLst>
          </p:cNvPr>
          <p:cNvSpPr>
            <a:spLocks noGrp="1"/>
          </p:cNvSpPr>
          <p:nvPr>
            <p:ph sz="quarter" idx="24" hasCustomPrompt="1"/>
          </p:nvPr>
        </p:nvSpPr>
        <p:spPr>
          <a:xfrm>
            <a:off x="6685806" y="1496414"/>
            <a:ext cx="526962" cy="530226"/>
          </a:xfrm>
        </p:spPr>
        <p:txBody>
          <a:bodyPr/>
          <a:lstStyle>
            <a:lvl1pPr>
              <a:defRPr>
                <a:latin typeface="Telegraf" pitchFamily="2" charset="77"/>
              </a:defRPr>
            </a:lvl1pPr>
          </a:lstStyle>
          <a:p>
            <a:pPr lvl="0"/>
            <a:r>
              <a:rPr lang="da-DK" dirty="0"/>
              <a:t>ikon</a:t>
            </a:r>
          </a:p>
        </p:txBody>
      </p:sp>
      <p:sp>
        <p:nvSpPr>
          <p:cNvPr id="37" name="Pladsholder til indhold 34">
            <a:extLst>
              <a:ext uri="{FF2B5EF4-FFF2-40B4-BE49-F238E27FC236}">
                <a16:creationId xmlns:a16="http://schemas.microsoft.com/office/drawing/2014/main" id="{C9263C8D-0DA2-314D-AB77-18FF386954BF}"/>
              </a:ext>
            </a:extLst>
          </p:cNvPr>
          <p:cNvSpPr>
            <a:spLocks noGrp="1"/>
          </p:cNvSpPr>
          <p:nvPr>
            <p:ph sz="quarter" idx="25" hasCustomPrompt="1"/>
          </p:nvPr>
        </p:nvSpPr>
        <p:spPr>
          <a:xfrm>
            <a:off x="6685806" y="3882343"/>
            <a:ext cx="526962" cy="530226"/>
          </a:xfrm>
        </p:spPr>
        <p:txBody>
          <a:bodyPr/>
          <a:lstStyle>
            <a:lvl1pPr>
              <a:defRPr>
                <a:latin typeface="Telegraf" pitchFamily="2" charset="77"/>
              </a:defRPr>
            </a:lvl1pPr>
          </a:lstStyle>
          <a:p>
            <a:pPr lvl="0"/>
            <a:r>
              <a:rPr lang="da-DK" dirty="0"/>
              <a:t>ikon</a:t>
            </a:r>
          </a:p>
        </p:txBody>
      </p:sp>
      <p:sp>
        <p:nvSpPr>
          <p:cNvPr id="38" name="Pladsholder til indhold 34">
            <a:extLst>
              <a:ext uri="{FF2B5EF4-FFF2-40B4-BE49-F238E27FC236}">
                <a16:creationId xmlns:a16="http://schemas.microsoft.com/office/drawing/2014/main" id="{6C301B74-1CDD-CE42-90F8-82F363960299}"/>
              </a:ext>
            </a:extLst>
          </p:cNvPr>
          <p:cNvSpPr>
            <a:spLocks noGrp="1"/>
          </p:cNvSpPr>
          <p:nvPr>
            <p:ph sz="quarter" idx="26" hasCustomPrompt="1"/>
          </p:nvPr>
        </p:nvSpPr>
        <p:spPr>
          <a:xfrm>
            <a:off x="827561" y="3882343"/>
            <a:ext cx="526962" cy="530226"/>
          </a:xfrm>
        </p:spPr>
        <p:txBody>
          <a:bodyPr/>
          <a:lstStyle>
            <a:lvl1pPr>
              <a:defRPr>
                <a:latin typeface="Telegraf" pitchFamily="2" charset="77"/>
              </a:defRPr>
            </a:lvl1pPr>
          </a:lstStyle>
          <a:p>
            <a:pPr lvl="0"/>
            <a:r>
              <a:rPr lang="da-DK" dirty="0"/>
              <a:t>ikon</a:t>
            </a:r>
          </a:p>
        </p:txBody>
      </p:sp>
    </p:spTree>
    <p:extLst>
      <p:ext uri="{BB962C8B-B14F-4D97-AF65-F5344CB8AC3E}">
        <p14:creationId xmlns:p14="http://schemas.microsoft.com/office/powerpoint/2010/main" val="49623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hree Content_ligh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AEC3E4-D613-D84F-8F57-E8F8A9140FD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3706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16537-75B7-39DA-CFA8-E039690A8C30}"/>
              </a:ext>
            </a:extLst>
          </p:cNvPr>
          <p:cNvSpPr>
            <a:spLocks noGrp="1"/>
          </p:cNvSpPr>
          <p:nvPr>
            <p:ph type="title"/>
          </p:nvPr>
        </p:nvSpPr>
        <p:spPr>
          <a:xfrm>
            <a:off x="837144" y="1368001"/>
            <a:ext cx="6244604" cy="1732612"/>
          </a:xfrm>
          <a:prstGeom prst="rect">
            <a:avLst/>
          </a:prstGeom>
        </p:spPr>
        <p:txBody>
          <a:bodyPr vert="horz" lIns="0" tIns="0" rIns="0" bIns="0" rtlCol="0" anchor="t" anchorCtr="0">
            <a:noAutofit/>
          </a:body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C92C554F-822B-25A1-21A5-88E85741F634}"/>
              </a:ext>
            </a:extLst>
          </p:cNvPr>
          <p:cNvSpPr>
            <a:spLocks noGrp="1"/>
          </p:cNvSpPr>
          <p:nvPr>
            <p:ph type="body" idx="1"/>
          </p:nvPr>
        </p:nvSpPr>
        <p:spPr>
          <a:xfrm>
            <a:off x="847344" y="3348000"/>
            <a:ext cx="10504869" cy="282053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Date Placeholder 3">
            <a:extLst>
              <a:ext uri="{FF2B5EF4-FFF2-40B4-BE49-F238E27FC236}">
                <a16:creationId xmlns:a16="http://schemas.microsoft.com/office/drawing/2014/main" id="{9414FF20-68C6-D201-0365-8C184F61FF2A}"/>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000">
                <a:solidFill>
                  <a:schemeClr val="tx1">
                    <a:tint val="75000"/>
                  </a:schemeClr>
                </a:solidFill>
              </a:defRPr>
            </a:lvl1pPr>
          </a:lstStyle>
          <a:p>
            <a:fld id="{79CDDE7F-CF5C-7448-A5D4-138EB970DA53}" type="datetime2">
              <a:rPr lang="da-DK" smtClean="0"/>
              <a:t>7. november 2022</a:t>
            </a:fld>
            <a:endParaRPr lang="da-DK" dirty="0"/>
          </a:p>
        </p:txBody>
      </p:sp>
      <p:sp>
        <p:nvSpPr>
          <p:cNvPr id="5" name="Footer Placeholder 4">
            <a:extLst>
              <a:ext uri="{FF2B5EF4-FFF2-40B4-BE49-F238E27FC236}">
                <a16:creationId xmlns:a16="http://schemas.microsoft.com/office/drawing/2014/main" id="{B2E38372-71AC-77B3-4CD8-5FD59164B9CF}"/>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0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76D0B2A-49BE-0807-8DE3-AADD8DA7D95B}"/>
              </a:ext>
            </a:extLst>
          </p:cNvPr>
          <p:cNvSpPr>
            <a:spLocks noGrp="1"/>
          </p:cNvSpPr>
          <p:nvPr>
            <p:ph type="sldNum" sz="quarter" idx="4"/>
          </p:nvPr>
        </p:nvSpPr>
        <p:spPr>
          <a:xfrm>
            <a:off x="216001" y="216000"/>
            <a:ext cx="622200" cy="365125"/>
          </a:xfrm>
          <a:prstGeom prst="rect">
            <a:avLst/>
          </a:prstGeom>
        </p:spPr>
        <p:txBody>
          <a:bodyPr vert="horz" lIns="0" tIns="0" rIns="0" bIns="0" rtlCol="0" anchor="ctr"/>
          <a:lstStyle>
            <a:lvl1pPr algn="l">
              <a:defRPr sz="2400">
                <a:solidFill>
                  <a:schemeClr val="tx1"/>
                </a:solidFill>
              </a:defRPr>
            </a:lvl1pPr>
          </a:lstStyle>
          <a:p>
            <a:fld id="{CE21FDA0-9B75-FD4B-8974-211DAFD3C1D2}" type="slidenum">
              <a:rPr lang="da-DK" smtClean="0"/>
              <a:pPr/>
              <a:t>‹#›</a:t>
            </a:fld>
            <a:endParaRPr lang="da-DK" dirty="0"/>
          </a:p>
        </p:txBody>
      </p:sp>
      <p:pic>
        <p:nvPicPr>
          <p:cNvPr id="7" name="Graphic 6">
            <a:extLst>
              <a:ext uri="{FF2B5EF4-FFF2-40B4-BE49-F238E27FC236}">
                <a16:creationId xmlns:a16="http://schemas.microsoft.com/office/drawing/2014/main" id="{AD01D1C6-6883-B271-72B8-59CD5EFFAB07}"/>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7D199010-5ECE-2600-3EDB-CF029BE0FDE3}"/>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164807185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61" r:id="rId5"/>
    <p:sldLayoutId id="2147483652" r:id="rId6"/>
    <p:sldLayoutId id="2147483653" r:id="rId7"/>
    <p:sldLayoutId id="2147483665" r:id="rId8"/>
    <p:sldLayoutId id="2147483671" r:id="rId9"/>
    <p:sldLayoutId id="2147483663" r:id="rId10"/>
    <p:sldLayoutId id="2147483654" r:id="rId11"/>
    <p:sldLayoutId id="2147483655" r:id="rId12"/>
    <p:sldLayoutId id="2147483660" r:id="rId13"/>
    <p:sldLayoutId id="2147483664" r:id="rId14"/>
    <p:sldLayoutId id="2147483658" r:id="rId15"/>
    <p:sldLayoutId id="2147483667" r:id="rId16"/>
    <p:sldLayoutId id="2147483656" r:id="rId17"/>
    <p:sldLayoutId id="2147483669" r:id="rId18"/>
    <p:sldLayoutId id="2147483670" r:id="rId19"/>
    <p:sldLayoutId id="2147483657" r:id="rId20"/>
    <p:sldLayoutId id="2147483668" r:id="rId21"/>
  </p:sldLayoutIdLst>
  <p:hf hdr="0" ftr="0" dt="0"/>
  <p:txStyles>
    <p:title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p:titleStyle>
    <p:body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content.talentech.com/fi/perehdytystyokalun-vaatimukset"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content.talentech.com/fi/demo"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901858D5-F328-AB42-A762-6193941EB24E}"/>
              </a:ext>
            </a:extLst>
          </p:cNvPr>
          <p:cNvSpPr>
            <a:spLocks noGrp="1"/>
          </p:cNvSpPr>
          <p:nvPr>
            <p:ph type="sldNum" sz="quarter" idx="12"/>
          </p:nvPr>
        </p:nvSpPr>
        <p:spPr/>
        <p:txBody>
          <a:bodyPr/>
          <a:lstStyle/>
          <a:p>
            <a:fld id="{CE21FDA0-9B75-FD4B-8974-211DAFD3C1D2}" type="slidenum">
              <a:rPr lang="da-DK" smtClean="0"/>
              <a:t>1</a:t>
            </a:fld>
            <a:endParaRPr lang="da-DK"/>
          </a:p>
        </p:txBody>
      </p:sp>
      <p:sp>
        <p:nvSpPr>
          <p:cNvPr id="4" name="Subtitle 2">
            <a:extLst>
              <a:ext uri="{FF2B5EF4-FFF2-40B4-BE49-F238E27FC236}">
                <a16:creationId xmlns:a16="http://schemas.microsoft.com/office/drawing/2014/main" id="{5FB07686-B415-1B4C-B4A7-8B8D59744FFB}"/>
              </a:ext>
            </a:extLst>
          </p:cNvPr>
          <p:cNvSpPr txBox="1">
            <a:spLocks/>
          </p:cNvSpPr>
          <p:nvPr/>
        </p:nvSpPr>
        <p:spPr>
          <a:xfrm>
            <a:off x="838201" y="3526927"/>
            <a:ext cx="9144000" cy="1117145"/>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4800" dirty="0">
                <a:solidFill>
                  <a:srgbClr val="26253E"/>
                </a:solidFill>
                <a:latin typeface="Telegraf" pitchFamily="2" charset="77"/>
              </a:rPr>
              <a:t>Your one click pitch template</a:t>
            </a:r>
          </a:p>
        </p:txBody>
      </p:sp>
      <p:sp>
        <p:nvSpPr>
          <p:cNvPr id="5" name="Text Placeholder 5">
            <a:extLst>
              <a:ext uri="{FF2B5EF4-FFF2-40B4-BE49-F238E27FC236}">
                <a16:creationId xmlns:a16="http://schemas.microsoft.com/office/drawing/2014/main" id="{8483035A-7587-1443-BABD-033F09F398C0}"/>
              </a:ext>
            </a:extLst>
          </p:cNvPr>
          <p:cNvSpPr txBox="1">
            <a:spLocks/>
          </p:cNvSpPr>
          <p:nvPr/>
        </p:nvSpPr>
        <p:spPr>
          <a:xfrm>
            <a:off x="7606723" y="5949659"/>
            <a:ext cx="4027083" cy="365125"/>
          </a:xfrm>
          <a:prstGeom prst="rect">
            <a:avLst/>
          </a:prstGeom>
        </p:spPr>
        <p:txBody>
          <a:bodyPr vert="horz" lIns="0" tIns="0" rIns="0" bIns="0" rtlCol="0" anchor="ctr" anchorCtr="0">
            <a:noAutofit/>
          </a:bodyPr>
          <a:lstStyle>
            <a:lvl1pPr marL="0" indent="0" algn="l" defTabSz="914400" rtl="0" eaLnBrk="1" latinLnBrk="0" hangingPunct="1">
              <a:lnSpc>
                <a:spcPts val="1050"/>
              </a:lnSpc>
              <a:spcBef>
                <a:spcPts val="0"/>
              </a:spcBef>
              <a:buFont typeface="Arial" panose="020B0604020202020204" pitchFamily="34" charset="0"/>
              <a:buNone/>
              <a:defRPr sz="750" kern="1200" spc="20" baseline="0">
                <a:solidFill>
                  <a:schemeClr val="bg1"/>
                </a:solidFill>
                <a:latin typeface="+mn-lt"/>
                <a:ea typeface="+mn-ea"/>
                <a:cs typeface="+mn-cs"/>
              </a:defRPr>
            </a:lvl1pPr>
            <a:lvl2pPr marL="144000" indent="0" algn="l" defTabSz="914400" rtl="0" eaLnBrk="1" latinLnBrk="0" hangingPunct="1">
              <a:lnSpc>
                <a:spcPts val="1200"/>
              </a:lnSpc>
              <a:spcBef>
                <a:spcPts val="0"/>
              </a:spcBef>
              <a:buFont typeface="Arial" panose="020B0604020202020204" pitchFamily="34" charset="0"/>
              <a:buNone/>
              <a:defRPr sz="800" kern="1200" spc="20" baseline="0">
                <a:solidFill>
                  <a:schemeClr val="bg1"/>
                </a:solidFill>
                <a:latin typeface="+mn-lt"/>
                <a:ea typeface="+mn-ea"/>
                <a:cs typeface="+mn-cs"/>
              </a:defRPr>
            </a:lvl2pPr>
            <a:lvl3pPr marL="324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3pPr>
            <a:lvl4pPr marL="432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4pPr>
            <a:lvl5pPr marL="576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GB" sz="1800" dirty="0">
                <a:solidFill>
                  <a:srgbClr val="26253E"/>
                </a:solidFill>
                <a:latin typeface="Telegraf" pitchFamily="2" charset="77"/>
              </a:rPr>
              <a:t>&gt;&gt; </a:t>
            </a:r>
            <a:r>
              <a:rPr lang="fi-FI" sz="1800" dirty="0">
                <a:solidFill>
                  <a:srgbClr val="26253E"/>
                </a:solidFill>
                <a:latin typeface="Telegraf" pitchFamily="2" charset="77"/>
              </a:rPr>
              <a:t>Vakuutetaan pomosi yhdessä</a:t>
            </a:r>
          </a:p>
        </p:txBody>
      </p:sp>
      <p:sp>
        <p:nvSpPr>
          <p:cNvPr id="6" name="Title 1">
            <a:extLst>
              <a:ext uri="{FF2B5EF4-FFF2-40B4-BE49-F238E27FC236}">
                <a16:creationId xmlns:a16="http://schemas.microsoft.com/office/drawing/2014/main" id="{2994E3BC-0699-5A4D-86E1-BA4B0539C944}"/>
              </a:ext>
            </a:extLst>
          </p:cNvPr>
          <p:cNvSpPr txBox="1">
            <a:spLocks/>
          </p:cNvSpPr>
          <p:nvPr/>
        </p:nvSpPr>
        <p:spPr>
          <a:xfrm>
            <a:off x="838200" y="2860392"/>
            <a:ext cx="10286999" cy="810000"/>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3200" b="0" i="0" kern="1200" baseline="0">
                <a:solidFill>
                  <a:schemeClr val="bg1"/>
                </a:solidFill>
                <a:latin typeface="+mn-lt"/>
                <a:ea typeface="+mj-ea"/>
                <a:cs typeface="Arial" panose="020B0604020202020204" pitchFamily="34" charset="0"/>
              </a:defRPr>
            </a:lvl1pPr>
          </a:lstStyle>
          <a:p>
            <a:r>
              <a:rPr lang="fi-FI" sz="6000" b="1" dirty="0">
                <a:solidFill>
                  <a:srgbClr val="26253E"/>
                </a:solidFill>
                <a:latin typeface="Telegraf" pitchFamily="2" charset="77"/>
              </a:rPr>
              <a:t>Digitaalinen perehdytys</a:t>
            </a:r>
          </a:p>
        </p:txBody>
      </p:sp>
    </p:spTree>
    <p:extLst>
      <p:ext uri="{BB962C8B-B14F-4D97-AF65-F5344CB8AC3E}">
        <p14:creationId xmlns:p14="http://schemas.microsoft.com/office/powerpoint/2010/main" val="175907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1894749"/>
            <a:ext cx="10517711" cy="1585050"/>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fi-FI" sz="4000" dirty="0">
                <a:latin typeface="Telegraf" pitchFamily="2" charset="77"/>
              </a:rPr>
              <a:t>Lyhyempi </a:t>
            </a:r>
          </a:p>
          <a:p>
            <a:r>
              <a:rPr lang="en-AU" sz="4000" dirty="0">
                <a:latin typeface="Telegraf" pitchFamily="2" charset="77"/>
              </a:rPr>
              <a:t>time-to-productivity</a:t>
            </a:r>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10</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316799" y="1843950"/>
            <a:ext cx="1810111" cy="3170099"/>
          </a:xfrm>
          <a:prstGeom prst="rect">
            <a:avLst/>
          </a:prstGeom>
          <a:noFill/>
        </p:spPr>
        <p:txBody>
          <a:bodyPr wrap="none" rtlCol="0">
            <a:spAutoFit/>
          </a:bodyPr>
          <a:lstStyle/>
          <a:p>
            <a:r>
              <a:rPr lang="da-DK" sz="20000" dirty="0">
                <a:solidFill>
                  <a:srgbClr val="26253E"/>
                </a:solidFill>
                <a:latin typeface="Telegraf" pitchFamily="2" charset="77"/>
              </a:rPr>
              <a:t>2</a:t>
            </a:r>
          </a:p>
        </p:txBody>
      </p:sp>
      <p:sp>
        <p:nvSpPr>
          <p:cNvPr id="9" name="Pladsholder til indhold 2">
            <a:extLst>
              <a:ext uri="{FF2B5EF4-FFF2-40B4-BE49-F238E27FC236}">
                <a16:creationId xmlns:a16="http://schemas.microsoft.com/office/drawing/2014/main" id="{D48CB887-DED5-9C48-B5A3-603DE02EE662}"/>
              </a:ext>
            </a:extLst>
          </p:cNvPr>
          <p:cNvSpPr txBox="1">
            <a:spLocks/>
          </p:cNvSpPr>
          <p:nvPr/>
        </p:nvSpPr>
        <p:spPr>
          <a:xfrm>
            <a:off x="5207203" y="3550405"/>
            <a:ext cx="6260272" cy="1411339"/>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2000" dirty="0">
                <a:latin typeface="Telegraf" pitchFamily="2" charset="77"/>
              </a:rPr>
              <a:t>Digitaalisen perehdytysjärjestelmän avulla pystymme toimittamaan tietoa ja koulutusmateriaalia ajastetusti silloin, kun uudet työntekijät sitä tarvitsevat – ylikuormittamatta heitä. Näin saamme mahdollisuuden varmistaa, että </a:t>
            </a:r>
            <a:r>
              <a:rPr lang="fi-FI" sz="2000" b="1" dirty="0">
                <a:latin typeface="Telegraf" pitchFamily="2" charset="77"/>
              </a:rPr>
              <a:t>käytännön asiat on opittu jo ennen ensimmäistä työpäivää.</a:t>
            </a:r>
            <a:endParaRPr lang="en-US" sz="2000" b="1" dirty="0">
              <a:latin typeface="Telegraf" pitchFamily="2" charset="77"/>
            </a:endParaRPr>
          </a:p>
        </p:txBody>
      </p:sp>
    </p:spTree>
    <p:extLst>
      <p:ext uri="{BB962C8B-B14F-4D97-AF65-F5344CB8AC3E}">
        <p14:creationId xmlns:p14="http://schemas.microsoft.com/office/powerpoint/2010/main" val="90137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430241" y="3127576"/>
            <a:ext cx="8982652" cy="1947844"/>
          </a:xfrm>
        </p:spPr>
        <p:txBody>
          <a:bodyPr/>
          <a:lstStyle/>
          <a:p>
            <a:pPr lvl="0"/>
            <a:r>
              <a:rPr lang="fi-FI" sz="3200" dirty="0"/>
              <a:t>Onnistunut perehdytys lyhentää tuottavaksi tulemisen aikaa eli </a:t>
            </a:r>
            <a:r>
              <a:rPr lang="en-US" sz="3200" dirty="0"/>
              <a:t>“time-to-productivity” </a:t>
            </a:r>
            <a:br>
              <a:rPr lang="en-US" sz="3200" dirty="0"/>
            </a:br>
            <a:r>
              <a:rPr lang="fi-FI" sz="3200" dirty="0"/>
              <a:t>jopa 70 %</a:t>
            </a:r>
            <a:endParaRPr lang="fi-FI" sz="3600"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11</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72526"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70%</a:t>
            </a:r>
          </a:p>
        </p:txBody>
      </p:sp>
      <p:sp>
        <p:nvSpPr>
          <p:cNvPr id="4" name="Tekstfelt 3">
            <a:extLst>
              <a:ext uri="{FF2B5EF4-FFF2-40B4-BE49-F238E27FC236}">
                <a16:creationId xmlns:a16="http://schemas.microsoft.com/office/drawing/2014/main" id="{E6BA411C-8854-1F4D-8D16-F9DB2E6CBC68}"/>
              </a:ext>
            </a:extLst>
          </p:cNvPr>
          <p:cNvSpPr txBox="1"/>
          <p:nvPr/>
        </p:nvSpPr>
        <p:spPr>
          <a:xfrm>
            <a:off x="8536477" y="6349624"/>
            <a:ext cx="3182281" cy="246221"/>
          </a:xfrm>
          <a:prstGeom prst="rect">
            <a:avLst/>
          </a:prstGeom>
          <a:noFill/>
        </p:spPr>
        <p:txBody>
          <a:bodyPr wrap="none" rtlCol="0">
            <a:spAutoFit/>
          </a:bodyPr>
          <a:lstStyle/>
          <a:p>
            <a:r>
              <a:rPr lang="en-US" sz="1000" dirty="0" err="1">
                <a:latin typeface="Telegraf" pitchFamily="2" charset="77"/>
              </a:rPr>
              <a:t>Laurano</a:t>
            </a:r>
            <a:r>
              <a:rPr lang="en-US" sz="1000" dirty="0">
                <a:latin typeface="Telegraf" pitchFamily="2" charset="77"/>
              </a:rPr>
              <a:t>, M., The True Cost of a Bad Hire, 2013, p.12</a:t>
            </a:r>
            <a:endParaRPr lang="da-DK" sz="1000" dirty="0">
              <a:latin typeface="Telegraf" pitchFamily="2" charset="77"/>
            </a:endParaRPr>
          </a:p>
        </p:txBody>
      </p:sp>
    </p:spTree>
    <p:extLst>
      <p:ext uri="{BB962C8B-B14F-4D97-AF65-F5344CB8AC3E}">
        <p14:creationId xmlns:p14="http://schemas.microsoft.com/office/powerpoint/2010/main" val="4227803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459071" y="3127576"/>
            <a:ext cx="8894729" cy="2524435"/>
          </a:xfrm>
        </p:spPr>
        <p:txBody>
          <a:bodyPr/>
          <a:lstStyle/>
          <a:p>
            <a:r>
              <a:rPr lang="fi-FI" sz="3200" dirty="0"/>
              <a:t>66 % uusista työntekijöistä pitää työtehtäviä, odotuksia ja tuloksia suurimpina perehdytyksen haasteina</a:t>
            </a:r>
            <a:r>
              <a:rPr lang="en-US" sz="3200" dirty="0"/>
              <a:t>
</a:t>
            </a:r>
            <a:endParaRPr lang="da-DK" sz="3600"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12</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85351"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66%</a:t>
            </a:r>
          </a:p>
        </p:txBody>
      </p:sp>
    </p:spTree>
    <p:extLst>
      <p:ext uri="{BB962C8B-B14F-4D97-AF65-F5344CB8AC3E}">
        <p14:creationId xmlns:p14="http://schemas.microsoft.com/office/powerpoint/2010/main" val="375209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4942" y="3575755"/>
            <a:ext cx="9259687" cy="1600200"/>
          </a:xfrm>
        </p:spPr>
        <p:txBody>
          <a:bodyPr/>
          <a:lstStyle/>
          <a:p>
            <a:pPr lvl="0"/>
            <a:r>
              <a:rPr lang="fi-FI" dirty="0"/>
              <a:t>Tutkimukset osoittavat, että yli 50% työntekijöistä uskoo, että hyvä perehdytys lyhensi heidän oppimiseen käytettyä aikaa </a:t>
            </a:r>
            <a:r>
              <a:rPr lang="en-US" dirty="0"/>
              <a:t>
</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13</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849723" y="1898795"/>
            <a:ext cx="3446777"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+50%</a:t>
            </a:r>
          </a:p>
        </p:txBody>
      </p:sp>
    </p:spTree>
    <p:extLst>
      <p:ext uri="{BB962C8B-B14F-4D97-AF65-F5344CB8AC3E}">
        <p14:creationId xmlns:p14="http://schemas.microsoft.com/office/powerpoint/2010/main" val="408881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1964267"/>
            <a:ext cx="10517711" cy="1464733"/>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fi-FI" sz="4000" dirty="0">
                <a:latin typeface="Telegraf" pitchFamily="2" charset="77"/>
              </a:rPr>
              <a:t>Pienennetään </a:t>
            </a:r>
          </a:p>
          <a:p>
            <a:r>
              <a:rPr lang="fi-FI" sz="4000" dirty="0">
                <a:latin typeface="Telegraf" pitchFamily="2" charset="77"/>
              </a:rPr>
              <a:t>vaihtuvuutta </a:t>
            </a:r>
          </a:p>
        </p:txBody>
      </p:sp>
      <p:sp>
        <p:nvSpPr>
          <p:cNvPr id="3" name="Pladsholder til indhold 2">
            <a:extLst>
              <a:ext uri="{FF2B5EF4-FFF2-40B4-BE49-F238E27FC236}">
                <a16:creationId xmlns:a16="http://schemas.microsoft.com/office/drawing/2014/main" id="{BCAABE05-85B2-0F4C-99EA-1A00769E0A62}"/>
              </a:ext>
            </a:extLst>
          </p:cNvPr>
          <p:cNvSpPr txBox="1">
            <a:spLocks/>
          </p:cNvSpPr>
          <p:nvPr/>
        </p:nvSpPr>
        <p:spPr>
          <a:xfrm>
            <a:off x="5207203" y="3550405"/>
            <a:ext cx="6410366" cy="2054528"/>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2000" dirty="0">
                <a:latin typeface="Telegraf" pitchFamily="2" charset="77"/>
              </a:rPr>
              <a:t>Digitaalisen perehdytysjärjestelmän avulla voimme </a:t>
            </a:r>
            <a:r>
              <a:rPr lang="fi-FI" sz="2000" b="1" dirty="0">
                <a:latin typeface="Telegraf" pitchFamily="2" charset="77"/>
              </a:rPr>
              <a:t>vähentää uusien työntekijöiden vaihtuvuutta sitouttamalla uudet työntekijät yrityskulttuuriimme ja yritykseen kokonaisuudessaan. </a:t>
            </a:r>
            <a:r>
              <a:rPr lang="fi-FI" sz="2000" dirty="0">
                <a:latin typeface="Telegraf" pitchFamily="2" charset="77"/>
              </a:rPr>
              <a:t>Henkilökohtaisten perehdytyspolkujen määrittäminen auttaa meitä antamaan kaikille perehdyttäville hyvän alun oikealla koulutuksella, viestinnällä ja tukemaan heidän kehittymistään alusta alkaen. </a:t>
            </a:r>
            <a:r>
              <a:rPr lang="en-US" sz="2000" dirty="0"/>
              <a:t>
</a:t>
            </a:r>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14</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321853" y="1843950"/>
            <a:ext cx="1800004" cy="3170099"/>
          </a:xfrm>
          <a:prstGeom prst="rect">
            <a:avLst/>
          </a:prstGeom>
          <a:noFill/>
        </p:spPr>
        <p:txBody>
          <a:bodyPr wrap="square" rtlCol="0">
            <a:spAutoFit/>
          </a:bodyPr>
          <a:lstStyle/>
          <a:p>
            <a:r>
              <a:rPr lang="da-DK" sz="20000" dirty="0">
                <a:solidFill>
                  <a:srgbClr val="26253E"/>
                </a:solidFill>
                <a:latin typeface="Telegraf" pitchFamily="2" charset="77"/>
              </a:rPr>
              <a:t>3</a:t>
            </a:r>
          </a:p>
        </p:txBody>
      </p:sp>
    </p:spTree>
    <p:extLst>
      <p:ext uri="{BB962C8B-B14F-4D97-AF65-F5344CB8AC3E}">
        <p14:creationId xmlns:p14="http://schemas.microsoft.com/office/powerpoint/2010/main" val="136954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4942" y="3376123"/>
            <a:ext cx="7657403" cy="2295904"/>
          </a:xfrm>
        </p:spPr>
        <p:txBody>
          <a:bodyPr/>
          <a:lstStyle/>
          <a:p>
            <a:pPr lvl="0"/>
            <a:r>
              <a:rPr lang="fi-FI" dirty="0"/>
              <a:t>72 % uusista työntekijöistä haluaa ymmärtää yrityksen ja sen kulttuurin ennen kuin he tekevät lopullisen päätöksen siitä, jäävätkö he yritykseen vai eivät</a:t>
            </a:r>
            <a:r>
              <a:rPr lang="en-US" dirty="0"/>
              <a:t>
</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15</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37260"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72%</a:t>
            </a:r>
          </a:p>
        </p:txBody>
      </p:sp>
      <p:sp>
        <p:nvSpPr>
          <p:cNvPr id="4" name="Tekstfelt 3">
            <a:extLst>
              <a:ext uri="{FF2B5EF4-FFF2-40B4-BE49-F238E27FC236}">
                <a16:creationId xmlns:a16="http://schemas.microsoft.com/office/drawing/2014/main" id="{9F3F5528-A101-964C-A1D0-26C83682F9E2}"/>
              </a:ext>
            </a:extLst>
          </p:cNvPr>
          <p:cNvSpPr txBox="1"/>
          <p:nvPr/>
        </p:nvSpPr>
        <p:spPr>
          <a:xfrm>
            <a:off x="6203353" y="6355689"/>
            <a:ext cx="5623655" cy="246221"/>
          </a:xfrm>
          <a:prstGeom prst="rect">
            <a:avLst/>
          </a:prstGeom>
          <a:noFill/>
        </p:spPr>
        <p:txBody>
          <a:bodyPr wrap="none" rtlCol="0">
            <a:spAutoFit/>
          </a:bodyPr>
          <a:lstStyle/>
          <a:p>
            <a:r>
              <a:rPr lang="en-US" sz="1000" dirty="0"/>
              <a:t>https://</a:t>
            </a:r>
            <a:r>
              <a:rPr lang="en-US" sz="1000" dirty="0" err="1"/>
              <a:t>www.pwc.com</a:t>
            </a:r>
            <a:r>
              <a:rPr lang="en-US" sz="1000" dirty="0"/>
              <a:t>/us/</a:t>
            </a:r>
            <a:r>
              <a:rPr lang="en-US" sz="1000" dirty="0" err="1"/>
              <a:t>en</a:t>
            </a:r>
            <a:r>
              <a:rPr lang="en-US" sz="1000" dirty="0"/>
              <a:t>/services/consulting/business-transformation/library/</a:t>
            </a:r>
            <a:r>
              <a:rPr lang="en-US" sz="1000" dirty="0" err="1"/>
              <a:t>hr-recruiting.html</a:t>
            </a:r>
            <a:endParaRPr lang="da-DK" sz="1000" dirty="0"/>
          </a:p>
        </p:txBody>
      </p:sp>
    </p:spTree>
    <p:extLst>
      <p:ext uri="{BB962C8B-B14F-4D97-AF65-F5344CB8AC3E}">
        <p14:creationId xmlns:p14="http://schemas.microsoft.com/office/powerpoint/2010/main" val="206120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17690" y="3481878"/>
            <a:ext cx="7657403" cy="1795779"/>
          </a:xfrm>
        </p:spPr>
        <p:txBody>
          <a:bodyPr/>
          <a:lstStyle/>
          <a:p>
            <a:pPr lvl="0"/>
            <a:r>
              <a:rPr lang="fi-FI" dirty="0"/>
              <a:t>Esiperehdytys ja perehdytys voivat auttaa vahvistamaan uusien työntekijöiden pysyvyyttä jopa 82%!</a:t>
            </a:r>
            <a:r>
              <a:rPr lang="en-US" dirty="0"/>
              <a:t>
</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16</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707793"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82%</a:t>
            </a:r>
          </a:p>
        </p:txBody>
      </p:sp>
      <p:sp>
        <p:nvSpPr>
          <p:cNvPr id="4" name="Tekstfelt 3">
            <a:extLst>
              <a:ext uri="{FF2B5EF4-FFF2-40B4-BE49-F238E27FC236}">
                <a16:creationId xmlns:a16="http://schemas.microsoft.com/office/drawing/2014/main" id="{9F3F5528-A101-964C-A1D0-26C83682F9E2}"/>
              </a:ext>
            </a:extLst>
          </p:cNvPr>
          <p:cNvSpPr txBox="1"/>
          <p:nvPr/>
        </p:nvSpPr>
        <p:spPr>
          <a:xfrm>
            <a:off x="8540152" y="6355689"/>
            <a:ext cx="3199915" cy="246221"/>
          </a:xfrm>
          <a:prstGeom prst="rect">
            <a:avLst/>
          </a:prstGeom>
          <a:noFill/>
        </p:spPr>
        <p:txBody>
          <a:bodyPr wrap="none" rtlCol="0">
            <a:spAutoFit/>
          </a:bodyPr>
          <a:lstStyle/>
          <a:p>
            <a:r>
              <a:rPr lang="en-US" sz="1000" dirty="0" err="1"/>
              <a:t>Laurano</a:t>
            </a:r>
            <a:r>
              <a:rPr lang="en-US" sz="1000" dirty="0"/>
              <a:t>, M., The True Cost of a Bad Hire, 2013, p.12</a:t>
            </a:r>
            <a:endParaRPr lang="da-DK" sz="1000" dirty="0"/>
          </a:p>
        </p:txBody>
      </p:sp>
    </p:spTree>
    <p:extLst>
      <p:ext uri="{BB962C8B-B14F-4D97-AF65-F5344CB8AC3E}">
        <p14:creationId xmlns:p14="http://schemas.microsoft.com/office/powerpoint/2010/main" val="124583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2438411"/>
            <a:ext cx="10517711" cy="990590"/>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fi-FI" sz="4000" dirty="0">
                <a:latin typeface="Telegraf" pitchFamily="2" charset="77"/>
              </a:rPr>
              <a:t>Vahvaa tulosta </a:t>
            </a:r>
          </a:p>
        </p:txBody>
      </p:sp>
      <p:sp>
        <p:nvSpPr>
          <p:cNvPr id="3" name="Pladsholder til indhold 2">
            <a:extLst>
              <a:ext uri="{FF2B5EF4-FFF2-40B4-BE49-F238E27FC236}">
                <a16:creationId xmlns:a16="http://schemas.microsoft.com/office/drawing/2014/main" id="{BCAABE05-85B2-0F4C-99EA-1A00769E0A62}"/>
              </a:ext>
            </a:extLst>
          </p:cNvPr>
          <p:cNvSpPr txBox="1">
            <a:spLocks/>
          </p:cNvSpPr>
          <p:nvPr/>
        </p:nvSpPr>
        <p:spPr>
          <a:xfrm>
            <a:off x="5207203" y="3550405"/>
            <a:ext cx="6050410" cy="2020662"/>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2000" dirty="0">
                <a:latin typeface="Telegraf" pitchFamily="2" charset="77"/>
              </a:rPr>
              <a:t>Digitaalisen perehdytysjärjestelmän avulla voimme minimoida työntekijöiden vaihtuvuudesta aiheutuvat kustannukset. Säästämme aikaa ja rahaa hallinnollisissa tehtävissä ja </a:t>
            </a:r>
            <a:r>
              <a:rPr lang="fi-FI" sz="2000" b="1" dirty="0">
                <a:latin typeface="Telegraf" pitchFamily="2" charset="77"/>
              </a:rPr>
              <a:t>pystymme nostamaan uusien työntekijöiden suorituskykyä, mikä näkyy suoraan tuloksessamme. </a:t>
            </a:r>
            <a:r>
              <a:rPr lang="en-US" sz="2000" dirty="0"/>
              <a:t>
</a:t>
            </a:r>
            <a:endParaRPr lang="en-US" sz="2000" b="1" dirty="0"/>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17</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321853" y="1843950"/>
            <a:ext cx="1800004" cy="3170099"/>
          </a:xfrm>
          <a:prstGeom prst="rect">
            <a:avLst/>
          </a:prstGeom>
          <a:noFill/>
        </p:spPr>
        <p:txBody>
          <a:bodyPr wrap="square" rtlCol="0">
            <a:spAutoFit/>
          </a:bodyPr>
          <a:lstStyle/>
          <a:p>
            <a:r>
              <a:rPr lang="da-DK" sz="20000" dirty="0">
                <a:solidFill>
                  <a:srgbClr val="26253E"/>
                </a:solidFill>
                <a:latin typeface="Telegraf" pitchFamily="2" charset="77"/>
              </a:rPr>
              <a:t>4</a:t>
            </a:r>
          </a:p>
        </p:txBody>
      </p:sp>
    </p:spTree>
    <p:extLst>
      <p:ext uri="{BB962C8B-B14F-4D97-AF65-F5344CB8AC3E}">
        <p14:creationId xmlns:p14="http://schemas.microsoft.com/office/powerpoint/2010/main" val="170464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4942" y="3429000"/>
            <a:ext cx="9259687" cy="1736738"/>
          </a:xfrm>
        </p:spPr>
        <p:txBody>
          <a:bodyPr/>
          <a:lstStyle/>
          <a:p>
            <a:pPr lvl="0"/>
            <a:r>
              <a:rPr lang="fi-FI" dirty="0"/>
              <a:t>Organisaatioissa, joissa toteutetaan onnistuneesti digitaalista perehdytystä, voidaan vahvistaa ammattitaitoisuutta yli 35 %</a:t>
            </a:r>
            <a:r>
              <a:rPr lang="en-US" dirty="0"/>
              <a:t>
</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18</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98175"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35%</a:t>
            </a:r>
          </a:p>
        </p:txBody>
      </p:sp>
    </p:spTree>
    <p:extLst>
      <p:ext uri="{BB962C8B-B14F-4D97-AF65-F5344CB8AC3E}">
        <p14:creationId xmlns:p14="http://schemas.microsoft.com/office/powerpoint/2010/main" val="284091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70738" y="3481878"/>
            <a:ext cx="7795425" cy="1795779"/>
          </a:xfrm>
        </p:spPr>
        <p:txBody>
          <a:bodyPr/>
          <a:lstStyle/>
          <a:p>
            <a:pPr lvl="0"/>
            <a:r>
              <a:rPr lang="fi-FI" dirty="0"/>
              <a:t>Automaation avulla HR voi säästää jopa </a:t>
            </a:r>
            <a:br>
              <a:rPr lang="fi-FI" dirty="0"/>
            </a:br>
            <a:r>
              <a:rPr lang="fi-FI" dirty="0"/>
              <a:t>+5 tuntia hallinnollisiin tehtäviin käytettävää  työaikaa yhtä perehdytettävää kohden </a:t>
            </a:r>
            <a:r>
              <a:rPr lang="en-US" dirty="0"/>
              <a:t>
</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19</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5304657"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+5 </a:t>
            </a:r>
            <a:r>
              <a:rPr lang="fi-FI" sz="9000" b="1" dirty="0">
                <a:solidFill>
                  <a:srgbClr val="26253E">
                    <a:alpha val="20000"/>
                  </a:srgbClr>
                </a:solidFill>
                <a:latin typeface="Telegraf" pitchFamily="2" charset="77"/>
              </a:rPr>
              <a:t>tuntia</a:t>
            </a:r>
          </a:p>
        </p:txBody>
      </p:sp>
      <p:sp>
        <p:nvSpPr>
          <p:cNvPr id="4" name="Tekstfelt 3">
            <a:extLst>
              <a:ext uri="{FF2B5EF4-FFF2-40B4-BE49-F238E27FC236}">
                <a16:creationId xmlns:a16="http://schemas.microsoft.com/office/drawing/2014/main" id="{9F3F5528-A101-964C-A1D0-26C83682F9E2}"/>
              </a:ext>
            </a:extLst>
          </p:cNvPr>
          <p:cNvSpPr txBox="1"/>
          <p:nvPr/>
        </p:nvSpPr>
        <p:spPr>
          <a:xfrm>
            <a:off x="7884548" y="6355689"/>
            <a:ext cx="3918060" cy="246221"/>
          </a:xfrm>
          <a:prstGeom prst="rect">
            <a:avLst/>
          </a:prstGeom>
          <a:noFill/>
        </p:spPr>
        <p:txBody>
          <a:bodyPr wrap="none" rtlCol="0">
            <a:spAutoFit/>
          </a:bodyPr>
          <a:lstStyle/>
          <a:p>
            <a:r>
              <a:rPr lang="en-US" sz="1000" dirty="0"/>
              <a:t>National CareerBuilder Survey by Harris Poll, CareerBuilder, 2017</a:t>
            </a:r>
            <a:endParaRPr lang="da-DK" sz="1000" dirty="0"/>
          </a:p>
        </p:txBody>
      </p:sp>
    </p:spTree>
    <p:extLst>
      <p:ext uri="{BB962C8B-B14F-4D97-AF65-F5344CB8AC3E}">
        <p14:creationId xmlns:p14="http://schemas.microsoft.com/office/powerpoint/2010/main" val="43845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81F5-BDE8-3740-3AF0-B636D282407B}"/>
              </a:ext>
            </a:extLst>
          </p:cNvPr>
          <p:cNvSpPr>
            <a:spLocks noGrp="1"/>
          </p:cNvSpPr>
          <p:nvPr>
            <p:ph type="title" idx="4294967295"/>
          </p:nvPr>
        </p:nvSpPr>
        <p:spPr>
          <a:xfrm>
            <a:off x="1882063" y="2815056"/>
            <a:ext cx="9882248" cy="613944"/>
          </a:xfrm>
        </p:spPr>
        <p:txBody>
          <a:bodyPr anchor="t">
            <a:noAutofit/>
          </a:bodyPr>
          <a:lstStyle/>
          <a:p>
            <a:pPr>
              <a:lnSpc>
                <a:spcPct val="100000"/>
              </a:lnSpc>
            </a:pPr>
            <a:r>
              <a:rPr lang="en-US" sz="5400" dirty="0"/>
              <a:t>20% </a:t>
            </a:r>
            <a:r>
              <a:rPr lang="fi-FI" sz="5400" dirty="0"/>
              <a:t>palkatuista lähtee</a:t>
            </a:r>
            <a:br>
              <a:rPr lang="en-US" sz="3600" b="0" dirty="0">
                <a:solidFill>
                  <a:srgbClr val="26253E"/>
                </a:solidFill>
                <a:latin typeface="Telegraf" pitchFamily="2" charset="77"/>
              </a:rPr>
            </a:br>
            <a:r>
              <a:rPr lang="en-US" sz="3600" b="0" dirty="0">
                <a:solidFill>
                  <a:srgbClr val="26253E"/>
                </a:solidFill>
                <a:latin typeface="Telegraf" pitchFamily="2" charset="77"/>
              </a:rPr>
              <a:t>..</a:t>
            </a:r>
            <a:r>
              <a:rPr lang="fi-FI" sz="2800" b="0" dirty="0">
                <a:solidFill>
                  <a:srgbClr val="26253E"/>
                </a:solidFill>
                <a:latin typeface="Telegraf" pitchFamily="2" charset="77"/>
              </a:rPr>
              <a:t>kohti uusia uramahdollisuuksia ensimmäisten </a:t>
            </a:r>
            <a:br>
              <a:rPr lang="fi-FI" sz="2800" b="0" dirty="0">
                <a:solidFill>
                  <a:srgbClr val="26253E"/>
                </a:solidFill>
                <a:latin typeface="Telegraf" pitchFamily="2" charset="77"/>
              </a:rPr>
            </a:br>
            <a:r>
              <a:rPr lang="fi-FI" sz="2800" b="0" dirty="0">
                <a:solidFill>
                  <a:srgbClr val="26253E"/>
                </a:solidFill>
                <a:latin typeface="Telegraf" pitchFamily="2" charset="77"/>
              </a:rPr>
              <a:t>45 päivän aikana! </a:t>
            </a:r>
          </a:p>
        </p:txBody>
      </p:sp>
      <p:sp>
        <p:nvSpPr>
          <p:cNvPr id="4" name="Slide Number Placeholder 3">
            <a:extLst>
              <a:ext uri="{FF2B5EF4-FFF2-40B4-BE49-F238E27FC236}">
                <a16:creationId xmlns:a16="http://schemas.microsoft.com/office/drawing/2014/main" id="{EDB57423-7EAF-B307-BA8A-8FA0B5659F81}"/>
              </a:ext>
            </a:extLst>
          </p:cNvPr>
          <p:cNvSpPr>
            <a:spLocks noGrp="1"/>
          </p:cNvSpPr>
          <p:nvPr>
            <p:ph type="sldNum" sz="quarter" idx="12"/>
          </p:nvPr>
        </p:nvSpPr>
        <p:spPr/>
        <p:txBody>
          <a:bodyPr/>
          <a:lstStyle/>
          <a:p>
            <a:r>
              <a:rPr lang="da-DK" dirty="0">
                <a:latin typeface="Telegraf" pitchFamily="2" charset="77"/>
              </a:rPr>
              <a:t>0</a:t>
            </a:r>
            <a:fld id="{CE21FDA0-9B75-FD4B-8974-211DAFD3C1D2}" type="slidenum">
              <a:rPr lang="da-DK" smtClean="0">
                <a:latin typeface="Telegraf" pitchFamily="2" charset="77"/>
              </a:rPr>
              <a:pPr/>
              <a:t>2</a:t>
            </a:fld>
            <a:endParaRPr lang="da-DK" dirty="0">
              <a:latin typeface="Telegraf" pitchFamily="2" charset="77"/>
            </a:endParaRPr>
          </a:p>
        </p:txBody>
      </p:sp>
    </p:spTree>
    <p:extLst>
      <p:ext uri="{BB962C8B-B14F-4D97-AF65-F5344CB8AC3E}">
        <p14:creationId xmlns:p14="http://schemas.microsoft.com/office/powerpoint/2010/main" val="3304593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4942" y="3127576"/>
            <a:ext cx="8210627" cy="2362969"/>
          </a:xfrm>
        </p:spPr>
        <p:txBody>
          <a:bodyPr/>
          <a:lstStyle/>
          <a:p>
            <a:pPr lvl="0"/>
            <a:r>
              <a:rPr lang="fi-FI" dirty="0"/>
              <a:t>Organisaatioissa, joissa ei panosteta oppimiseen ja perehdytykseen, voidaan nähdä jopa 2,5 % alhaisempi yrityksen tulos</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20</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941831"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2,5%</a:t>
            </a:r>
          </a:p>
        </p:txBody>
      </p:sp>
    </p:spTree>
    <p:extLst>
      <p:ext uri="{BB962C8B-B14F-4D97-AF65-F5344CB8AC3E}">
        <p14:creationId xmlns:p14="http://schemas.microsoft.com/office/powerpoint/2010/main" val="216262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DD725-F522-C04C-A7E8-4EE86DD7B689}"/>
              </a:ext>
            </a:extLst>
          </p:cNvPr>
          <p:cNvSpPr>
            <a:spLocks noGrp="1"/>
          </p:cNvSpPr>
          <p:nvPr>
            <p:ph type="title"/>
          </p:nvPr>
        </p:nvSpPr>
        <p:spPr>
          <a:xfrm>
            <a:off x="1692223" y="1507012"/>
            <a:ext cx="8484710" cy="4385787"/>
          </a:xfrm>
        </p:spPr>
        <p:txBody>
          <a:bodyPr/>
          <a:lstStyle/>
          <a:p>
            <a:r>
              <a:rPr lang="fi-FI" sz="4000" dirty="0"/>
              <a:t>Kerrataan vielä </a:t>
            </a:r>
            <a:br>
              <a:rPr lang="da-DK" dirty="0"/>
            </a:br>
            <a:r>
              <a:rPr lang="fi-FI" sz="2400" b="0" dirty="0"/>
              <a:t>Digitaalinen perehdytys auttaa parantamaan uusien työntekijöiden sitoutumista jatkuvan viestinnän ja tarinankerronnan avulla. Pystymme lyhentämään tuottavaksi tulemisen aikaa ajastettujen koulutuksien ja harjoitusten avulla. Vahvistamme pysyvyyttä integroimalla uudet työntekijät paremmin yrityskulttuuriimme. Ja viime kädessä tämä kaikki auttaa meitä parantamaan tulostamme. </a:t>
            </a:r>
            <a:endParaRPr lang="fi-FI" sz="2400" dirty="0"/>
          </a:p>
        </p:txBody>
      </p:sp>
      <p:sp>
        <p:nvSpPr>
          <p:cNvPr id="3" name="Pladsholder til slidenummer 2">
            <a:extLst>
              <a:ext uri="{FF2B5EF4-FFF2-40B4-BE49-F238E27FC236}">
                <a16:creationId xmlns:a16="http://schemas.microsoft.com/office/drawing/2014/main" id="{E18A7D0E-6403-0E40-8297-5C320DEE0D4A}"/>
              </a:ext>
            </a:extLst>
          </p:cNvPr>
          <p:cNvSpPr>
            <a:spLocks noGrp="1"/>
          </p:cNvSpPr>
          <p:nvPr>
            <p:ph type="sldNum" sz="quarter" idx="12"/>
          </p:nvPr>
        </p:nvSpPr>
        <p:spPr/>
        <p:txBody>
          <a:bodyPr/>
          <a:lstStyle/>
          <a:p>
            <a:fld id="{CE21FDA0-9B75-FD4B-8974-211DAFD3C1D2}" type="slidenum">
              <a:rPr lang="da-DK" smtClean="0"/>
              <a:pPr/>
              <a:t>21</a:t>
            </a:fld>
            <a:endParaRPr lang="da-DK"/>
          </a:p>
        </p:txBody>
      </p:sp>
    </p:spTree>
    <p:extLst>
      <p:ext uri="{BB962C8B-B14F-4D97-AF65-F5344CB8AC3E}">
        <p14:creationId xmlns:p14="http://schemas.microsoft.com/office/powerpoint/2010/main" val="3727305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77A63-C345-B047-81C6-5DE8B0A4A0B0}"/>
              </a:ext>
            </a:extLst>
          </p:cNvPr>
          <p:cNvSpPr>
            <a:spLocks noGrp="1"/>
          </p:cNvSpPr>
          <p:nvPr>
            <p:ph type="title"/>
          </p:nvPr>
        </p:nvSpPr>
        <p:spPr>
          <a:xfrm>
            <a:off x="838201" y="2628900"/>
            <a:ext cx="10609287" cy="1600200"/>
          </a:xfrm>
        </p:spPr>
        <p:txBody>
          <a:bodyPr/>
          <a:lstStyle/>
          <a:p>
            <a:pPr>
              <a:lnSpc>
                <a:spcPct val="100000"/>
              </a:lnSpc>
            </a:pPr>
            <a:r>
              <a:rPr lang="en-US" dirty="0"/>
              <a:t>…</a:t>
            </a:r>
            <a:r>
              <a:rPr lang="fi-FI" dirty="0"/>
              <a:t>Ei siinä kaikki!</a:t>
            </a:r>
          </a:p>
        </p:txBody>
      </p:sp>
      <p:sp>
        <p:nvSpPr>
          <p:cNvPr id="3" name="Pladsholder til slidenummer 2">
            <a:extLst>
              <a:ext uri="{FF2B5EF4-FFF2-40B4-BE49-F238E27FC236}">
                <a16:creationId xmlns:a16="http://schemas.microsoft.com/office/drawing/2014/main" id="{75A0F803-726A-2348-97E9-670168A2859E}"/>
              </a:ext>
            </a:extLst>
          </p:cNvPr>
          <p:cNvSpPr>
            <a:spLocks noGrp="1"/>
          </p:cNvSpPr>
          <p:nvPr>
            <p:ph type="sldNum" sz="quarter" idx="12"/>
          </p:nvPr>
        </p:nvSpPr>
        <p:spPr/>
        <p:txBody>
          <a:bodyPr/>
          <a:lstStyle/>
          <a:p>
            <a:fld id="{CE21FDA0-9B75-FD4B-8974-211DAFD3C1D2}" type="slidenum">
              <a:rPr lang="da-DK" smtClean="0"/>
              <a:pPr/>
              <a:t>22</a:t>
            </a:fld>
            <a:endParaRPr lang="da-DK"/>
          </a:p>
        </p:txBody>
      </p:sp>
    </p:spTree>
    <p:extLst>
      <p:ext uri="{BB962C8B-B14F-4D97-AF65-F5344CB8AC3E}">
        <p14:creationId xmlns:p14="http://schemas.microsoft.com/office/powerpoint/2010/main" val="603141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834C3D12-C26B-7044-8123-D91CB0AE8E54}"/>
              </a:ext>
            </a:extLst>
          </p:cNvPr>
          <p:cNvSpPr>
            <a:spLocks noGrp="1"/>
          </p:cNvSpPr>
          <p:nvPr>
            <p:ph type="sldNum" sz="quarter" idx="12"/>
          </p:nvPr>
        </p:nvSpPr>
        <p:spPr/>
        <p:txBody>
          <a:bodyPr/>
          <a:lstStyle/>
          <a:p>
            <a:fld id="{CE21FDA0-9B75-FD4B-8974-211DAFD3C1D2}" type="slidenum">
              <a:rPr lang="da-DK" smtClean="0"/>
              <a:t>23</a:t>
            </a:fld>
            <a:endParaRPr lang="da-DK" dirty="0"/>
          </a:p>
        </p:txBody>
      </p:sp>
      <p:sp>
        <p:nvSpPr>
          <p:cNvPr id="3" name="Pladsholder til tekst 2">
            <a:extLst>
              <a:ext uri="{FF2B5EF4-FFF2-40B4-BE49-F238E27FC236}">
                <a16:creationId xmlns:a16="http://schemas.microsoft.com/office/drawing/2014/main" id="{DBB86DAF-F265-3D4D-8902-DBA4056B26C6}"/>
              </a:ext>
            </a:extLst>
          </p:cNvPr>
          <p:cNvSpPr>
            <a:spLocks noGrp="1"/>
          </p:cNvSpPr>
          <p:nvPr>
            <p:ph type="body" sz="quarter" idx="14"/>
          </p:nvPr>
        </p:nvSpPr>
        <p:spPr>
          <a:xfrm>
            <a:off x="5799320" y="2922811"/>
            <a:ext cx="5967959" cy="2945266"/>
          </a:xfrm>
        </p:spPr>
        <p:txBody>
          <a:bodyPr/>
          <a:lstStyle/>
          <a:p>
            <a:r>
              <a:rPr lang="fi-FI" sz="2400" dirty="0"/>
              <a:t>Digitaaliset ja automatisoidut prosessit vapauttavat sisäisiä resursseja </a:t>
            </a:r>
          </a:p>
          <a:p>
            <a:r>
              <a:rPr lang="fi-FI" sz="2400" dirty="0"/>
              <a:t>Et tarvitse omaa IT-osaajaa päivittäiseen ylläpitoon</a:t>
            </a:r>
          </a:p>
          <a:p>
            <a:r>
              <a:rPr lang="fi-FI" sz="2400" dirty="0"/>
              <a:t>Saat meiltä paikallista tukea joka arkipäivä klo 9-17</a:t>
            </a:r>
          </a:p>
          <a:p>
            <a:pPr lvl="0"/>
            <a:r>
              <a:rPr lang="fi-FI" sz="2400" dirty="0"/>
              <a:t>Konsultointia tarpeidesi mukaan </a:t>
            </a:r>
          </a:p>
        </p:txBody>
      </p:sp>
      <p:sp>
        <p:nvSpPr>
          <p:cNvPr id="11" name="Pladsholder til indhold 10">
            <a:extLst>
              <a:ext uri="{FF2B5EF4-FFF2-40B4-BE49-F238E27FC236}">
                <a16:creationId xmlns:a16="http://schemas.microsoft.com/office/drawing/2014/main" id="{02524477-3AC9-3B4B-81AC-7A9F202D3472}"/>
              </a:ext>
            </a:extLst>
          </p:cNvPr>
          <p:cNvSpPr>
            <a:spLocks noGrp="1"/>
          </p:cNvSpPr>
          <p:nvPr>
            <p:ph sz="quarter" idx="16"/>
          </p:nvPr>
        </p:nvSpPr>
        <p:spPr>
          <a:xfrm>
            <a:off x="838200" y="1372748"/>
            <a:ext cx="8681357" cy="758440"/>
          </a:xfrm>
        </p:spPr>
        <p:txBody>
          <a:bodyPr/>
          <a:lstStyle/>
          <a:p>
            <a:pPr>
              <a:lnSpc>
                <a:spcPct val="100000"/>
              </a:lnSpc>
            </a:pPr>
            <a:r>
              <a:rPr lang="fi-FI" sz="3600" b="1" dirty="0"/>
              <a:t>Kuin oma digitaalinen HR-assistentti</a:t>
            </a:r>
          </a:p>
        </p:txBody>
      </p:sp>
      <p:pic>
        <p:nvPicPr>
          <p:cNvPr id="17" name="Pladsholder til billede 16" descr="Et billede, der indeholder galleri, værelse, skærmbillede&#10;&#10;Automatisk genereret beskrivelse">
            <a:extLst>
              <a:ext uri="{FF2B5EF4-FFF2-40B4-BE49-F238E27FC236}">
                <a16:creationId xmlns:a16="http://schemas.microsoft.com/office/drawing/2014/main" id="{5B1E6A63-0443-B841-BEC9-238DFB5BC1E6}"/>
              </a:ext>
            </a:extLst>
          </p:cNvPr>
          <p:cNvPicPr>
            <a:picLocks noGrp="1" noChangeAspect="1"/>
          </p:cNvPicPr>
          <p:nvPr>
            <p:ph type="pic" sz="quarter" idx="15"/>
          </p:nvPr>
        </p:nvPicPr>
        <p:blipFill rotWithShape="1">
          <a:blip r:embed="rId2"/>
          <a:srcRect l="9594" r="10403"/>
          <a:stretch/>
        </p:blipFill>
        <p:spPr>
          <a:xfrm>
            <a:off x="838200" y="2922811"/>
            <a:ext cx="4182358" cy="2945266"/>
          </a:xfrm>
        </p:spPr>
      </p:pic>
    </p:spTree>
    <p:extLst>
      <p:ext uri="{BB962C8B-B14F-4D97-AF65-F5344CB8AC3E}">
        <p14:creationId xmlns:p14="http://schemas.microsoft.com/office/powerpoint/2010/main" val="409180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36D6006F-D6C3-B644-BD7C-E3CC377B4E88}"/>
              </a:ext>
            </a:extLst>
          </p:cNvPr>
          <p:cNvSpPr>
            <a:spLocks noGrp="1"/>
          </p:cNvSpPr>
          <p:nvPr>
            <p:ph type="sldNum" sz="quarter" idx="12"/>
          </p:nvPr>
        </p:nvSpPr>
        <p:spPr/>
        <p:txBody>
          <a:bodyPr/>
          <a:lstStyle/>
          <a:p>
            <a:fld id="{CE21FDA0-9B75-FD4B-8974-211DAFD3C1D2}" type="slidenum">
              <a:rPr lang="da-DK" smtClean="0"/>
              <a:t>24</a:t>
            </a:fld>
            <a:endParaRPr lang="da-DK" dirty="0"/>
          </a:p>
        </p:txBody>
      </p:sp>
      <p:sp>
        <p:nvSpPr>
          <p:cNvPr id="3" name="Pladsholder til tekst 2">
            <a:extLst>
              <a:ext uri="{FF2B5EF4-FFF2-40B4-BE49-F238E27FC236}">
                <a16:creationId xmlns:a16="http://schemas.microsoft.com/office/drawing/2014/main" id="{B3D0893B-CDCE-8640-AE9E-4E98DD08D6CE}"/>
              </a:ext>
            </a:extLst>
          </p:cNvPr>
          <p:cNvSpPr>
            <a:spLocks noGrp="1"/>
          </p:cNvSpPr>
          <p:nvPr>
            <p:ph type="body" sz="quarter" idx="14"/>
          </p:nvPr>
        </p:nvSpPr>
        <p:spPr>
          <a:xfrm>
            <a:off x="838200" y="2112249"/>
            <a:ext cx="6491991" cy="3967076"/>
          </a:xfrm>
        </p:spPr>
        <p:txBody>
          <a:bodyPr/>
          <a:lstStyle/>
          <a:p>
            <a:pPr marL="0" indent="0">
              <a:buNone/>
            </a:pPr>
            <a:r>
              <a:rPr lang="fi-FI" b="1" dirty="0"/>
              <a:t>Kyllä, </a:t>
            </a:r>
          </a:p>
          <a:p>
            <a:pPr marL="0" indent="0">
              <a:buNone/>
            </a:pPr>
            <a:endParaRPr lang="da-DK" dirty="0"/>
          </a:p>
          <a:p>
            <a:r>
              <a:rPr lang="fi-FI" dirty="0"/>
              <a:t>100% GDPR-vaatimusten mukainen</a:t>
            </a:r>
          </a:p>
          <a:p>
            <a:pPr marL="0" indent="0">
              <a:buNone/>
            </a:pPr>
            <a:r>
              <a:rPr lang="en-GB" sz="100" dirty="0" err="1">
                <a:latin typeface="Telegraf" pitchFamily="2" charset="77"/>
              </a:rPr>
              <a:t>e’ll</a:t>
            </a:r>
            <a:r>
              <a:rPr lang="en-GB" sz="100" dirty="0">
                <a:latin typeface="Telegraf" pitchFamily="2" charset="77"/>
              </a:rPr>
              <a:t> always have candidate &amp; employee consent</a:t>
            </a:r>
          </a:p>
          <a:p>
            <a:pPr lvl="4"/>
            <a:r>
              <a:rPr lang="fi-FI" sz="1400" dirty="0">
                <a:latin typeface="Telegraf" pitchFamily="2" charset="77"/>
              </a:rPr>
              <a:t>Poistamiskäytännöt &amp; käyttäjän hallinta</a:t>
            </a:r>
          </a:p>
          <a:p>
            <a:pPr lvl="4"/>
            <a:r>
              <a:rPr lang="fi-FI" sz="1400" dirty="0">
                <a:latin typeface="Telegraf" pitchFamily="2" charset="77"/>
              </a:rPr>
              <a:t>Ulkoiset IT toimijat tarkastavat toimintaa</a:t>
            </a:r>
          </a:p>
          <a:p>
            <a:pPr lvl="4"/>
            <a:r>
              <a:rPr lang="fi-FI" sz="1400" dirty="0">
                <a:latin typeface="Telegraf" pitchFamily="2" charset="77"/>
              </a:rPr>
              <a:t>Suojattu datan varastointi</a:t>
            </a:r>
          </a:p>
          <a:p>
            <a:pPr lvl="4"/>
            <a:r>
              <a:rPr lang="fi-FI" sz="1400" dirty="0">
                <a:latin typeface="Telegraf" pitchFamily="2" charset="77"/>
              </a:rPr>
              <a:t>Datan prosessointi on meille varmistettu</a:t>
            </a:r>
            <a:endParaRPr lang="da-DK" dirty="0"/>
          </a:p>
        </p:txBody>
      </p:sp>
      <p:pic>
        <p:nvPicPr>
          <p:cNvPr id="7" name="Pladsholder til billede 6" descr="Et billede, der indeholder vektorgrafik&#10;&#10;Automatisk genereret beskrivelse">
            <a:extLst>
              <a:ext uri="{FF2B5EF4-FFF2-40B4-BE49-F238E27FC236}">
                <a16:creationId xmlns:a16="http://schemas.microsoft.com/office/drawing/2014/main" id="{1922DAE0-BB04-D443-B9CE-F8FD1E290741}"/>
              </a:ext>
            </a:extLst>
          </p:cNvPr>
          <p:cNvPicPr>
            <a:picLocks noGrp="1" noChangeAspect="1"/>
          </p:cNvPicPr>
          <p:nvPr>
            <p:ph type="pic" sz="quarter" idx="15"/>
          </p:nvPr>
        </p:nvPicPr>
        <p:blipFill rotWithShape="1">
          <a:blip r:embed="rId2"/>
          <a:srcRect t="2092" b="2092"/>
          <a:stretch>
            <a:fillRect/>
          </a:stretch>
        </p:blipFill>
        <p:spPr>
          <a:xfrm>
            <a:off x="6596743" y="1718159"/>
            <a:ext cx="4757057" cy="4755256"/>
          </a:xfrm>
        </p:spPr>
      </p:pic>
      <p:sp>
        <p:nvSpPr>
          <p:cNvPr id="5" name="Pladsholder til indhold 4">
            <a:extLst>
              <a:ext uri="{FF2B5EF4-FFF2-40B4-BE49-F238E27FC236}">
                <a16:creationId xmlns:a16="http://schemas.microsoft.com/office/drawing/2014/main" id="{95D78F61-9C21-1446-BA7C-5378644E7FB2}"/>
              </a:ext>
            </a:extLst>
          </p:cNvPr>
          <p:cNvSpPr>
            <a:spLocks noGrp="1"/>
          </p:cNvSpPr>
          <p:nvPr>
            <p:ph sz="quarter" idx="16"/>
          </p:nvPr>
        </p:nvSpPr>
        <p:spPr>
          <a:xfrm>
            <a:off x="838200" y="1403040"/>
            <a:ext cx="6983413" cy="630237"/>
          </a:xfrm>
        </p:spPr>
        <p:txBody>
          <a:bodyPr/>
          <a:lstStyle/>
          <a:p>
            <a:pPr>
              <a:lnSpc>
                <a:spcPct val="100000"/>
              </a:lnSpc>
            </a:pPr>
            <a:r>
              <a:rPr lang="fi-FI" b="1" dirty="0"/>
              <a:t>Jos vielä mietit…</a:t>
            </a:r>
          </a:p>
        </p:txBody>
      </p:sp>
    </p:spTree>
    <p:extLst>
      <p:ext uri="{BB962C8B-B14F-4D97-AF65-F5344CB8AC3E}">
        <p14:creationId xmlns:p14="http://schemas.microsoft.com/office/powerpoint/2010/main" val="4160994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9A3D5-26DB-C84B-B316-EA9318ABFE27}"/>
              </a:ext>
            </a:extLst>
          </p:cNvPr>
          <p:cNvSpPr>
            <a:spLocks noGrp="1"/>
          </p:cNvSpPr>
          <p:nvPr>
            <p:ph type="title"/>
          </p:nvPr>
        </p:nvSpPr>
        <p:spPr>
          <a:xfrm>
            <a:off x="870858" y="3156653"/>
            <a:ext cx="5397207" cy="2554200"/>
          </a:xfrm>
        </p:spPr>
        <p:txBody>
          <a:bodyPr/>
          <a:lstStyle/>
          <a:p>
            <a:br>
              <a:rPr lang="en-US" dirty="0">
                <a:latin typeface="Telegraf" pitchFamily="2" charset="77"/>
              </a:rPr>
            </a:br>
            <a:r>
              <a:rPr lang="fi-FI" dirty="0">
                <a:latin typeface="Telegraf" pitchFamily="2" charset="77"/>
              </a:rPr>
              <a:t>Teimme sinulle kaiken valmiiksi – listasimme myös  järjestelmän vaatimusmäärittelyt sinun vapaaseen käyttöösi</a:t>
            </a:r>
            <a:br>
              <a:rPr lang="en-US" dirty="0">
                <a:latin typeface="Telegraf" pitchFamily="2" charset="77"/>
              </a:rPr>
            </a:br>
            <a:br>
              <a:rPr lang="en-US" dirty="0">
                <a:latin typeface="Telegraf" pitchFamily="2" charset="77"/>
              </a:rPr>
            </a:br>
            <a:r>
              <a:rPr lang="en-US" sz="2000" b="0" u="sng" dirty="0" err="1">
                <a:latin typeface="Telegraf" pitchFamily="2" charset="77"/>
                <a:hlinkClick r:id="rId2"/>
              </a:rPr>
              <a:t>Katso</a:t>
            </a:r>
            <a:r>
              <a:rPr lang="en-US" sz="2000" b="0" u="sng" dirty="0">
                <a:latin typeface="Telegraf" pitchFamily="2" charset="77"/>
                <a:hlinkClick r:id="rId2"/>
              </a:rPr>
              <a:t> </a:t>
            </a:r>
            <a:r>
              <a:rPr lang="en-US" sz="2000" b="0" u="sng" dirty="0" err="1">
                <a:latin typeface="Telegraf" pitchFamily="2" charset="77"/>
                <a:hlinkClick r:id="rId2"/>
              </a:rPr>
              <a:t>tästä</a:t>
            </a:r>
            <a:br>
              <a:rPr lang="da-DK" dirty="0">
                <a:latin typeface="Telegraf" pitchFamily="2" charset="77"/>
              </a:rPr>
            </a:br>
            <a:endParaRPr lang="da-DK" dirty="0">
              <a:latin typeface="Telegraf" pitchFamily="2" charset="77"/>
            </a:endParaRPr>
          </a:p>
        </p:txBody>
      </p:sp>
      <p:sp>
        <p:nvSpPr>
          <p:cNvPr id="5" name="Pladsholder til slidenummer 4">
            <a:extLst>
              <a:ext uri="{FF2B5EF4-FFF2-40B4-BE49-F238E27FC236}">
                <a16:creationId xmlns:a16="http://schemas.microsoft.com/office/drawing/2014/main" id="{5DAFA328-6388-D746-AC59-0E696201F8BC}"/>
              </a:ext>
            </a:extLst>
          </p:cNvPr>
          <p:cNvSpPr>
            <a:spLocks noGrp="1"/>
          </p:cNvSpPr>
          <p:nvPr>
            <p:ph type="sldNum" sz="quarter" idx="12"/>
          </p:nvPr>
        </p:nvSpPr>
        <p:spPr/>
        <p:txBody>
          <a:bodyPr/>
          <a:lstStyle/>
          <a:p>
            <a:fld id="{CE21FDA0-9B75-FD4B-8974-211DAFD3C1D2}" type="slidenum">
              <a:rPr lang="da-DK" smtClean="0"/>
              <a:t>25</a:t>
            </a:fld>
            <a:endParaRPr lang="da-DK"/>
          </a:p>
        </p:txBody>
      </p:sp>
      <p:pic>
        <p:nvPicPr>
          <p:cNvPr id="12" name="Pladsholder til billede 11" descr="Et billede, der indeholder tekst, shoji, krydsord&#10;&#10;Automatisk genereret beskrivelse">
            <a:extLst>
              <a:ext uri="{FF2B5EF4-FFF2-40B4-BE49-F238E27FC236}">
                <a16:creationId xmlns:a16="http://schemas.microsoft.com/office/drawing/2014/main" id="{3C6150A6-8105-C843-A28A-C388985CD01C}"/>
              </a:ext>
            </a:extLst>
          </p:cNvPr>
          <p:cNvPicPr>
            <a:picLocks noGrp="1" noChangeAspect="1"/>
          </p:cNvPicPr>
          <p:nvPr>
            <p:ph type="pic" idx="1"/>
          </p:nvPr>
        </p:nvPicPr>
        <p:blipFill rotWithShape="1">
          <a:blip r:embed="rId3">
            <a:alphaModFix/>
          </a:blip>
          <a:srcRect t="13746" b="13746"/>
          <a:stretch>
            <a:fillRect/>
          </a:stretch>
        </p:blipFill>
        <p:spPr>
          <a:xfrm>
            <a:off x="6950529" y="1807569"/>
            <a:ext cx="3761014" cy="3903284"/>
          </a:xfrm>
          <a:noFill/>
        </p:spPr>
      </p:pic>
    </p:spTree>
    <p:extLst>
      <p:ext uri="{BB962C8B-B14F-4D97-AF65-F5344CB8AC3E}">
        <p14:creationId xmlns:p14="http://schemas.microsoft.com/office/powerpoint/2010/main" val="2485433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6BEA9509-ED66-1540-8EF8-875A56E1A320}"/>
              </a:ext>
            </a:extLst>
          </p:cNvPr>
          <p:cNvSpPr>
            <a:spLocks noGrp="1"/>
          </p:cNvSpPr>
          <p:nvPr>
            <p:ph type="sldNum" sz="quarter" idx="12"/>
          </p:nvPr>
        </p:nvSpPr>
        <p:spPr/>
        <p:txBody>
          <a:bodyPr/>
          <a:lstStyle/>
          <a:p>
            <a:fld id="{CE21FDA0-9B75-FD4B-8974-211DAFD3C1D2}" type="slidenum">
              <a:rPr lang="da-DK" smtClean="0"/>
              <a:t>26</a:t>
            </a:fld>
            <a:endParaRPr lang="da-DK" dirty="0"/>
          </a:p>
        </p:txBody>
      </p:sp>
      <p:sp>
        <p:nvSpPr>
          <p:cNvPr id="3" name="Pladsholder til tekst 2">
            <a:extLst>
              <a:ext uri="{FF2B5EF4-FFF2-40B4-BE49-F238E27FC236}">
                <a16:creationId xmlns:a16="http://schemas.microsoft.com/office/drawing/2014/main" id="{921C3081-395B-3F4B-ABD7-C4B132EA1560}"/>
              </a:ext>
            </a:extLst>
          </p:cNvPr>
          <p:cNvSpPr>
            <a:spLocks noGrp="1"/>
          </p:cNvSpPr>
          <p:nvPr>
            <p:ph type="body" sz="quarter" idx="14"/>
          </p:nvPr>
        </p:nvSpPr>
        <p:spPr>
          <a:xfrm>
            <a:off x="5178056" y="2322498"/>
            <a:ext cx="6779482" cy="3349638"/>
          </a:xfrm>
        </p:spPr>
        <p:txBody>
          <a:bodyPr/>
          <a:lstStyle/>
          <a:p>
            <a:pPr lvl="0"/>
            <a:r>
              <a:rPr lang="fi-FI" sz="2000" dirty="0">
                <a:ea typeface="Calibri" panose="020F0502020204030204" pitchFamily="34" charset="0"/>
                <a:cs typeface="Times New Roman" panose="02020603050405020304" pitchFamily="18" charset="0"/>
              </a:rPr>
              <a:t>Haluamme vähentää ennenaikaisia irtisanoutumisia!</a:t>
            </a:r>
            <a:br>
              <a:rPr lang="fi-FI" sz="2000" dirty="0">
                <a:ea typeface="Calibri" panose="020F0502020204030204" pitchFamily="34" charset="0"/>
                <a:cs typeface="Times New Roman" panose="02020603050405020304" pitchFamily="18" charset="0"/>
              </a:rPr>
            </a:br>
            <a:endParaRPr lang="fi-FI"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fi-FI" sz="2000" dirty="0">
                <a:ea typeface="Calibri" panose="020F0502020204030204" pitchFamily="34" charset="0"/>
                <a:cs typeface="Times New Roman" panose="02020603050405020304" pitchFamily="18" charset="0"/>
              </a:rPr>
              <a:t>Haluamme, että työntekijät ovat sitoutuneita ja innostuneita uudesta työstään, työpaikasta ja yrityksestä!</a:t>
            </a:r>
          </a:p>
          <a:p>
            <a:pPr marL="0" lvl="0" indent="0">
              <a:buNone/>
            </a:pPr>
            <a:endParaRPr lang="fi-FI"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fi-FI" sz="2000" dirty="0">
                <a:ea typeface="Calibri" panose="020F0502020204030204" pitchFamily="34" charset="0"/>
                <a:cs typeface="Times New Roman" panose="02020603050405020304" pitchFamily="18" charset="0"/>
              </a:rPr>
              <a:t>Haluamme nopean </a:t>
            </a:r>
            <a:r>
              <a:rPr lang="fi-FI" sz="2000" dirty="0" err="1">
                <a:ea typeface="Calibri" panose="020F0502020204030204" pitchFamily="34" charset="0"/>
                <a:cs typeface="Times New Roman" panose="02020603050405020304" pitchFamily="18" charset="0"/>
              </a:rPr>
              <a:t>time-to-productivity:n</a:t>
            </a:r>
            <a:r>
              <a:rPr lang="fi-FI" sz="2000" dirty="0">
                <a:ea typeface="Calibri" panose="020F0502020204030204" pitchFamily="34" charset="0"/>
                <a:cs typeface="Times New Roman" panose="02020603050405020304" pitchFamily="18" charset="0"/>
              </a:rPr>
              <a:t>!</a:t>
            </a:r>
            <a:br>
              <a:rPr lang="fi-FI" sz="2000" dirty="0">
                <a:ea typeface="Calibri" panose="020F0502020204030204" pitchFamily="34" charset="0"/>
                <a:cs typeface="Times New Roman" panose="02020603050405020304" pitchFamily="18" charset="0"/>
              </a:rPr>
            </a:br>
            <a:endParaRPr lang="fi-FI"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fi-FI" sz="2000" dirty="0">
                <a:ea typeface="Calibri" panose="020F0502020204030204" pitchFamily="34" charset="0"/>
                <a:cs typeface="Times New Roman" panose="02020603050405020304" pitchFamily="18" charset="0"/>
              </a:rPr>
              <a:t>Haluamme pitää uudet sekä vanhat työntekijät yrityksessä pitkään! </a:t>
            </a:r>
            <a:br>
              <a:rPr lang="fi-FI" sz="2000" dirty="0">
                <a:ea typeface="Calibri" panose="020F0502020204030204" pitchFamily="34" charset="0"/>
                <a:cs typeface="Times New Roman" panose="02020603050405020304" pitchFamily="18" charset="0"/>
              </a:rPr>
            </a:br>
            <a:endParaRPr lang="fi-FI"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fi-FI" sz="2000" dirty="0">
                <a:ea typeface="Calibri" panose="020F0502020204030204" pitchFamily="34" charset="0"/>
                <a:cs typeface="Times New Roman" panose="02020603050405020304" pitchFamily="18" charset="0"/>
              </a:rPr>
              <a:t>Haluamme säästää aikaa ja rahaa rekrytoinneissa ja perehdytyksessä!</a:t>
            </a:r>
            <a:endParaRPr lang="fi-FI"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ladsholder til indhold 4">
            <a:extLst>
              <a:ext uri="{FF2B5EF4-FFF2-40B4-BE49-F238E27FC236}">
                <a16:creationId xmlns:a16="http://schemas.microsoft.com/office/drawing/2014/main" id="{89D7FF69-487D-034B-928C-38620383DBA0}"/>
              </a:ext>
            </a:extLst>
          </p:cNvPr>
          <p:cNvSpPr>
            <a:spLocks noGrp="1"/>
          </p:cNvSpPr>
          <p:nvPr>
            <p:ph sz="quarter" idx="16"/>
          </p:nvPr>
        </p:nvSpPr>
        <p:spPr>
          <a:xfrm>
            <a:off x="838200" y="1185864"/>
            <a:ext cx="10634936" cy="365126"/>
          </a:xfrm>
        </p:spPr>
        <p:txBody>
          <a:bodyPr/>
          <a:lstStyle/>
          <a:p>
            <a:r>
              <a:rPr lang="fi-FI" b="1" dirty="0"/>
              <a:t>Mitä haluamme</a:t>
            </a:r>
            <a:r>
              <a:rPr lang="da-DK" b="1" dirty="0"/>
              <a:t>..</a:t>
            </a:r>
          </a:p>
        </p:txBody>
      </p:sp>
      <p:pic>
        <p:nvPicPr>
          <p:cNvPr id="8" name="Pladsholder til billede 7">
            <a:extLst>
              <a:ext uri="{FF2B5EF4-FFF2-40B4-BE49-F238E27FC236}">
                <a16:creationId xmlns:a16="http://schemas.microsoft.com/office/drawing/2014/main" id="{516DF31C-D5CE-1549-9006-3FB989CA2E66}"/>
              </a:ext>
            </a:extLst>
          </p:cNvPr>
          <p:cNvPicPr>
            <a:picLocks noGrp="1" noChangeAspect="1"/>
          </p:cNvPicPr>
          <p:nvPr>
            <p:ph type="pic" sz="quarter" idx="15"/>
          </p:nvPr>
        </p:nvPicPr>
        <p:blipFill rotWithShape="1">
          <a:blip r:embed="rId2"/>
          <a:srcRect l="5616" r="5616"/>
          <a:stretch>
            <a:fillRect/>
          </a:stretch>
        </p:blipFill>
        <p:spPr/>
      </p:pic>
      <p:sp>
        <p:nvSpPr>
          <p:cNvPr id="10" name="Pladsholder til tekst 2">
            <a:extLst>
              <a:ext uri="{FF2B5EF4-FFF2-40B4-BE49-F238E27FC236}">
                <a16:creationId xmlns:a16="http://schemas.microsoft.com/office/drawing/2014/main" id="{94265FAD-EA12-C242-90D2-735546070582}"/>
              </a:ext>
            </a:extLst>
          </p:cNvPr>
          <p:cNvSpPr txBox="1">
            <a:spLocks/>
          </p:cNvSpPr>
          <p:nvPr/>
        </p:nvSpPr>
        <p:spPr>
          <a:xfrm>
            <a:off x="-1926459" y="2124805"/>
            <a:ext cx="5838542" cy="3967076"/>
          </a:xfrm>
          <a:prstGeom prst="rect">
            <a:avLst/>
          </a:prstGeom>
        </p:spPr>
        <p:txBody>
          <a:bodyPr vert="horz" lIns="0" tIns="0" rIns="0" bIns="0" rtlCol="0" anchor="ctr">
            <a:noAutofit/>
          </a:bodyPr>
          <a:lstStyle>
            <a:lvl1pPr marL="457200" indent="-457200" algn="l" defTabSz="914400" rtl="0" eaLnBrk="1" latinLnBrk="0" hangingPunct="1">
              <a:lnSpc>
                <a:spcPct val="100000"/>
              </a:lnSpc>
              <a:spcBef>
                <a:spcPts val="0"/>
              </a:spcBef>
              <a:buFont typeface="Wingdings" pitchFamily="2" charset="2"/>
              <a:buChar char="q"/>
              <a:defRPr sz="2800" kern="1200" spc="20" baseline="0">
                <a:solidFill>
                  <a:schemeClr val="tx1"/>
                </a:solidFill>
                <a:latin typeface="Telegraf" pitchFamily="2" charset="77"/>
                <a:ea typeface="+mn-ea"/>
                <a:cs typeface="+mn-cs"/>
              </a:defRPr>
            </a:lvl1pPr>
            <a:lvl2pPr marL="33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2pPr>
            <a:lvl3pPr marL="444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3pPr>
            <a:lvl4pPr marL="552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4pPr>
            <a:lvl5pPr marL="69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itchFamily="2" charset="2"/>
              <a:buChar char="ü"/>
            </a:pPr>
            <a:br>
              <a:rPr lang="en-US" sz="2000" dirty="0">
                <a:ea typeface="Calibri" panose="020F0502020204030204" pitchFamily="34" charset="0"/>
                <a:cs typeface="Times New Roman" panose="02020603050405020304" pitchFamily="18" charset="0"/>
              </a:rPr>
            </a:br>
            <a:br>
              <a:rPr lang="en-US" sz="2000" dirty="0">
                <a:ea typeface="Calibri" panose="020F0502020204030204" pitchFamily="34" charset="0"/>
                <a:cs typeface="Times New Roman" panose="02020603050405020304" pitchFamily="18" charset="0"/>
              </a:rPr>
            </a:br>
            <a:endParaRPr lang="en-US" sz="2000" dirty="0">
              <a:ea typeface="Calibri" panose="020F0502020204030204" pitchFamily="34" charset="0"/>
              <a:cs typeface="Times New Roman" panose="02020603050405020304" pitchFamily="18" charset="0"/>
            </a:endParaRPr>
          </a:p>
          <a:p>
            <a:pPr marL="0" indent="0">
              <a:buNone/>
            </a:pP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itchFamily="2" charset="2"/>
              <a:buChar char="ü"/>
            </a:pP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itchFamily="2" charset="2"/>
              <a:buChar char="ü"/>
            </a:pPr>
            <a:r>
              <a:rPr lang="en-US" sz="2000" dirty="0">
                <a:ea typeface="Calibri" panose="020F0502020204030204" pitchFamily="34" charset="0"/>
                <a:cs typeface="Times New Roman" panose="02020603050405020304" pitchFamily="18" charset="0"/>
              </a:rPr>
              <a:t> </a:t>
            </a:r>
            <a:br>
              <a:rPr lang="en-US" sz="2000" dirty="0">
                <a:ea typeface="Calibri" panose="020F0502020204030204" pitchFamily="34" charset="0"/>
                <a:cs typeface="Times New Roman" panose="02020603050405020304" pitchFamily="18" charset="0"/>
              </a:rPr>
            </a:br>
            <a:br>
              <a:rPr lang="en-US" sz="2000" dirty="0">
                <a:ea typeface="Calibri" panose="020F0502020204030204" pitchFamily="34" charset="0"/>
                <a:cs typeface="Times New Roman" panose="02020603050405020304" pitchFamily="18" charset="0"/>
              </a:rPr>
            </a:br>
            <a:endParaRPr lang="en-US" sz="2000" dirty="0">
              <a:ea typeface="Calibri" panose="020F0502020204030204" pitchFamily="34" charset="0"/>
              <a:cs typeface="Times New Roman" panose="02020603050405020304" pitchFamily="18" charset="0"/>
            </a:endParaRPr>
          </a:p>
          <a:p>
            <a:pPr>
              <a:buFont typeface="Wingdings" pitchFamily="2" charset="2"/>
              <a:buChar char="ü"/>
            </a:pPr>
            <a:r>
              <a:rPr lang="en-US" sz="2000" dirty="0">
                <a:ea typeface="Calibri" panose="020F0502020204030204" pitchFamily="34" charset="0"/>
                <a:cs typeface="Times New Roman" panose="02020603050405020304" pitchFamily="18" charset="0"/>
              </a:rPr>
              <a:t> </a:t>
            </a: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Pladsholder til tekst 2">
            <a:extLst>
              <a:ext uri="{FF2B5EF4-FFF2-40B4-BE49-F238E27FC236}">
                <a16:creationId xmlns:a16="http://schemas.microsoft.com/office/drawing/2014/main" id="{9CA4683D-D048-CE43-9497-3411D25C71BD}"/>
              </a:ext>
            </a:extLst>
          </p:cNvPr>
          <p:cNvSpPr txBox="1">
            <a:spLocks/>
          </p:cNvSpPr>
          <p:nvPr/>
        </p:nvSpPr>
        <p:spPr>
          <a:xfrm>
            <a:off x="5178056" y="2322498"/>
            <a:ext cx="6154989" cy="3349638"/>
          </a:xfrm>
          <a:prstGeom prst="rect">
            <a:avLst/>
          </a:prstGeom>
        </p:spPr>
        <p:txBody>
          <a:bodyPr vert="horz" lIns="0" tIns="0" rIns="0" bIns="0" rtlCol="0" anchor="ctr">
            <a:noAutofit/>
          </a:bodyPr>
          <a:lstStyle>
            <a:lvl1pPr marL="457200" indent="-457200" algn="l" defTabSz="914400" rtl="0" eaLnBrk="1" latinLnBrk="0" hangingPunct="1">
              <a:lnSpc>
                <a:spcPct val="100000"/>
              </a:lnSpc>
              <a:spcBef>
                <a:spcPts val="0"/>
              </a:spcBef>
              <a:buFont typeface="Wingdings" pitchFamily="2" charset="2"/>
              <a:buChar char="q"/>
              <a:defRPr sz="2800" kern="1200" spc="20" baseline="0">
                <a:solidFill>
                  <a:schemeClr val="tx1"/>
                </a:solidFill>
                <a:latin typeface="Telegraf" pitchFamily="2" charset="77"/>
                <a:ea typeface="+mn-ea"/>
                <a:cs typeface="+mn-cs"/>
              </a:defRPr>
            </a:lvl1pPr>
            <a:lvl2pPr marL="33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2pPr>
            <a:lvl3pPr marL="444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3pPr>
            <a:lvl4pPr marL="552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4pPr>
            <a:lvl5pPr marL="69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en-US" sz="2000" dirty="0"/>
              <a:t> </a:t>
            </a:r>
          </a:p>
          <a:p>
            <a:pPr marL="0" indent="0">
              <a:buNone/>
            </a:pPr>
            <a:endParaRPr lang="en-US" sz="2000" dirty="0"/>
          </a:p>
          <a:p>
            <a:pPr>
              <a:buFont typeface="Wingdings" pitchFamily="2" charset="2"/>
              <a:buChar char="ü"/>
            </a:pPr>
            <a:r>
              <a:rPr lang="en-US" sz="2000" dirty="0"/>
              <a:t> </a:t>
            </a:r>
          </a:p>
          <a:p>
            <a:pPr marL="0" indent="0">
              <a:lnSpc>
                <a:spcPct val="170000"/>
              </a:lnSpc>
              <a:buNone/>
            </a:pPr>
            <a:endParaRPr lang="en-US" sz="2000" dirty="0"/>
          </a:p>
          <a:p>
            <a:pPr>
              <a:buFont typeface="Wingdings" pitchFamily="2" charset="2"/>
              <a:buChar char="ü"/>
            </a:pPr>
            <a:endParaRPr lang="en-US" sz="2000" dirty="0"/>
          </a:p>
          <a:p>
            <a:pPr>
              <a:buFont typeface="Wingdings" pitchFamily="2" charset="2"/>
              <a:buChar char="ü"/>
            </a:pPr>
            <a:r>
              <a:rPr lang="en-US" sz="2000" dirty="0"/>
              <a:t> </a:t>
            </a:r>
          </a:p>
          <a:p>
            <a:pPr>
              <a:buFont typeface="Wingdings" pitchFamily="2" charset="2"/>
              <a:buChar char="ü"/>
            </a:pPr>
            <a:endParaRPr lang="en-US" sz="2000" dirty="0"/>
          </a:p>
          <a:p>
            <a:pPr>
              <a:buFont typeface="Wingdings" pitchFamily="2" charset="2"/>
              <a:buChar char="ü"/>
            </a:pPr>
            <a:r>
              <a:rPr lang="en-US" sz="2000" dirty="0"/>
              <a:t> </a:t>
            </a:r>
          </a:p>
          <a:p>
            <a:pPr>
              <a:lnSpc>
                <a:spcPct val="200000"/>
              </a:lnSpc>
              <a:buFont typeface="Wingdings" pitchFamily="2" charset="2"/>
              <a:buChar char="ü"/>
            </a:pPr>
            <a:endParaRPr lang="en-US" sz="2000" dirty="0"/>
          </a:p>
          <a:p>
            <a:pPr>
              <a:buFont typeface="Wingdings" pitchFamily="2" charset="2"/>
              <a:buChar char="ü"/>
            </a:pPr>
            <a:r>
              <a:rPr lang="en-US" sz="2000" dirty="0"/>
              <a:t> </a:t>
            </a:r>
            <a:br>
              <a:rPr lang="en-US" sz="2000" dirty="0"/>
            </a:br>
            <a:r>
              <a:rPr lang="en-US" sz="2000" dirty="0"/>
              <a:t> </a:t>
            </a:r>
            <a:endParaRPr lang="da-DK" sz="2000" dirty="0"/>
          </a:p>
        </p:txBody>
      </p:sp>
    </p:spTree>
    <p:extLst>
      <p:ext uri="{BB962C8B-B14F-4D97-AF65-F5344CB8AC3E}">
        <p14:creationId xmlns:p14="http://schemas.microsoft.com/office/powerpoint/2010/main" val="407300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iterate type="wd">
                                    <p:tmAbs val="500"/>
                                  </p:iterate>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iterate type="wd">
                                    <p:tmAbs val="500"/>
                                  </p:iterate>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iterate type="wd">
                                    <p:tmAbs val="500"/>
                                  </p:iterate>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iterate type="wd">
                                    <p:tmAbs val="500"/>
                                  </p:iterate>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iterate type="wd">
                                    <p:tmAbs val="500"/>
                                  </p:iterate>
                                  <p:childTnLst>
                                    <p:set>
                                      <p:cBhvr>
                                        <p:cTn id="2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B98254FC-D84B-864C-BF2E-6D7FD942A6E3}"/>
              </a:ext>
            </a:extLst>
          </p:cNvPr>
          <p:cNvSpPr>
            <a:spLocks noGrp="1"/>
          </p:cNvSpPr>
          <p:nvPr>
            <p:ph type="sldNum" sz="quarter" idx="12"/>
          </p:nvPr>
        </p:nvSpPr>
        <p:spPr/>
        <p:txBody>
          <a:bodyPr/>
          <a:lstStyle/>
          <a:p>
            <a:fld id="{CE21FDA0-9B75-FD4B-8974-211DAFD3C1D2}" type="slidenum">
              <a:rPr lang="da-DK" smtClean="0">
                <a:solidFill>
                  <a:srgbClr val="26253E"/>
                </a:solidFill>
              </a:rPr>
              <a:pPr/>
              <a:t>27</a:t>
            </a:fld>
            <a:endParaRPr lang="da-DK" dirty="0">
              <a:solidFill>
                <a:srgbClr val="26253E"/>
              </a:solidFill>
            </a:endParaRPr>
          </a:p>
        </p:txBody>
      </p:sp>
      <p:sp>
        <p:nvSpPr>
          <p:cNvPr id="7" name="Text Placeholder 5">
            <a:extLst>
              <a:ext uri="{FF2B5EF4-FFF2-40B4-BE49-F238E27FC236}">
                <a16:creationId xmlns:a16="http://schemas.microsoft.com/office/drawing/2014/main" id="{C17E8138-C078-F747-91F2-D91EFB269793}"/>
              </a:ext>
            </a:extLst>
          </p:cNvPr>
          <p:cNvSpPr txBox="1">
            <a:spLocks/>
          </p:cNvSpPr>
          <p:nvPr/>
        </p:nvSpPr>
        <p:spPr>
          <a:xfrm>
            <a:off x="8978323" y="5779302"/>
            <a:ext cx="4027083" cy="365125"/>
          </a:xfrm>
          <a:prstGeom prst="rect">
            <a:avLst/>
          </a:prstGeom>
        </p:spPr>
        <p:txBody>
          <a:bodyPr vert="horz" lIns="0" tIns="0" rIns="0" bIns="0" rtlCol="0" anchor="ctr" anchorCtr="0">
            <a:noAutofit/>
          </a:bodyPr>
          <a:lstStyle>
            <a:lvl1pPr marL="0" indent="0" algn="l" defTabSz="914400" rtl="0" eaLnBrk="1" latinLnBrk="0" hangingPunct="1">
              <a:lnSpc>
                <a:spcPts val="1050"/>
              </a:lnSpc>
              <a:spcBef>
                <a:spcPts val="0"/>
              </a:spcBef>
              <a:buFont typeface="Arial" panose="020B0604020202020204" pitchFamily="34" charset="0"/>
              <a:buNone/>
              <a:defRPr sz="750" kern="1200" spc="20" baseline="0">
                <a:solidFill>
                  <a:schemeClr val="bg1"/>
                </a:solidFill>
                <a:latin typeface="+mn-lt"/>
                <a:ea typeface="+mn-ea"/>
                <a:cs typeface="+mn-cs"/>
              </a:defRPr>
            </a:lvl1pPr>
            <a:lvl2pPr marL="144000" indent="0" algn="l" defTabSz="914400" rtl="0" eaLnBrk="1" latinLnBrk="0" hangingPunct="1">
              <a:lnSpc>
                <a:spcPts val="1200"/>
              </a:lnSpc>
              <a:spcBef>
                <a:spcPts val="0"/>
              </a:spcBef>
              <a:buFont typeface="Arial" panose="020B0604020202020204" pitchFamily="34" charset="0"/>
              <a:buNone/>
              <a:defRPr sz="800" kern="1200" spc="20" baseline="0">
                <a:solidFill>
                  <a:schemeClr val="bg1"/>
                </a:solidFill>
                <a:latin typeface="+mn-lt"/>
                <a:ea typeface="+mn-ea"/>
                <a:cs typeface="+mn-cs"/>
              </a:defRPr>
            </a:lvl2pPr>
            <a:lvl3pPr marL="324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3pPr>
            <a:lvl4pPr marL="432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4pPr>
            <a:lvl5pPr marL="576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GB" sz="1800" dirty="0">
                <a:solidFill>
                  <a:srgbClr val="26253E"/>
                </a:solidFill>
                <a:latin typeface="Telegraf" pitchFamily="2" charset="77"/>
              </a:rPr>
              <a:t>&gt;&gt; </a:t>
            </a:r>
            <a:r>
              <a:rPr lang="fi-FI" sz="1800" dirty="0">
                <a:solidFill>
                  <a:srgbClr val="26253E"/>
                </a:solidFill>
                <a:latin typeface="Telegraf" pitchFamily="2" charset="77"/>
                <a:hlinkClick r:id="rId2"/>
              </a:rPr>
              <a:t>Aloitetaan yhdessä</a:t>
            </a:r>
            <a:endParaRPr lang="fi-FI" sz="1800" dirty="0">
              <a:solidFill>
                <a:srgbClr val="26253E"/>
              </a:solidFill>
              <a:latin typeface="Telegraf" pitchFamily="2" charset="77"/>
            </a:endParaRPr>
          </a:p>
        </p:txBody>
      </p:sp>
      <p:sp>
        <p:nvSpPr>
          <p:cNvPr id="5" name="Title 1">
            <a:extLst>
              <a:ext uri="{FF2B5EF4-FFF2-40B4-BE49-F238E27FC236}">
                <a16:creationId xmlns:a16="http://schemas.microsoft.com/office/drawing/2014/main" id="{4A9B628F-D8AA-B140-B480-AE51346DC8BC}"/>
              </a:ext>
            </a:extLst>
          </p:cNvPr>
          <p:cNvSpPr txBox="1">
            <a:spLocks/>
          </p:cNvSpPr>
          <p:nvPr/>
        </p:nvSpPr>
        <p:spPr>
          <a:xfrm>
            <a:off x="919846" y="2975013"/>
            <a:ext cx="11048999" cy="810000"/>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3200" b="0" i="0" kern="1200" baseline="0">
                <a:solidFill>
                  <a:schemeClr val="bg1"/>
                </a:solidFill>
                <a:latin typeface="+mn-lt"/>
                <a:ea typeface="+mj-ea"/>
                <a:cs typeface="Arial" panose="020B0604020202020204" pitchFamily="34" charset="0"/>
              </a:defRPr>
            </a:lvl1pPr>
          </a:lstStyle>
          <a:p>
            <a:pPr>
              <a:lnSpc>
                <a:spcPct val="100000"/>
              </a:lnSpc>
            </a:pPr>
            <a:r>
              <a:rPr lang="fi-FI" sz="6000" b="1" dirty="0">
                <a:solidFill>
                  <a:srgbClr val="26253E"/>
                </a:solidFill>
                <a:latin typeface="Telegraf" pitchFamily="2" charset="77"/>
                <a:ea typeface="Times New Roman" panose="02020603050405020304" pitchFamily="18" charset="0"/>
              </a:rPr>
              <a:t>Aloitetaan digitaalinen perehdyttäminen nyt!</a:t>
            </a:r>
            <a:endParaRPr lang="fi-FI" sz="5400" b="1" dirty="0">
              <a:solidFill>
                <a:srgbClr val="26253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452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196DB1BE-92DE-6741-84BC-A71C4A6A2FE0}"/>
              </a:ext>
            </a:extLst>
          </p:cNvPr>
          <p:cNvSpPr>
            <a:spLocks noGrp="1"/>
          </p:cNvSpPr>
          <p:nvPr>
            <p:ph type="sldNum" sz="quarter" idx="12"/>
          </p:nvPr>
        </p:nvSpPr>
        <p:spPr/>
        <p:txBody>
          <a:bodyPr/>
          <a:lstStyle/>
          <a:p>
            <a:fld id="{CE21FDA0-9B75-FD4B-8974-211DAFD3C1D2}" type="slidenum">
              <a:rPr lang="da-DK" smtClean="0"/>
              <a:pPr/>
              <a:t>3</a:t>
            </a:fld>
            <a:endParaRPr lang="da-DK" dirty="0"/>
          </a:p>
        </p:txBody>
      </p:sp>
      <p:sp>
        <p:nvSpPr>
          <p:cNvPr id="4" name="Pladsholder til tekst 3">
            <a:extLst>
              <a:ext uri="{FF2B5EF4-FFF2-40B4-BE49-F238E27FC236}">
                <a16:creationId xmlns:a16="http://schemas.microsoft.com/office/drawing/2014/main" id="{75F219A4-3D92-C24B-850C-556356D4EF64}"/>
              </a:ext>
            </a:extLst>
          </p:cNvPr>
          <p:cNvSpPr>
            <a:spLocks noGrp="1"/>
          </p:cNvSpPr>
          <p:nvPr>
            <p:ph type="body" sz="quarter" idx="15"/>
          </p:nvPr>
        </p:nvSpPr>
        <p:spPr>
          <a:xfrm>
            <a:off x="5569526" y="1698896"/>
            <a:ext cx="5782836" cy="3965712"/>
          </a:xfrm>
        </p:spPr>
        <p:txBody>
          <a:bodyPr anchor="ctr"/>
          <a:lstStyle/>
          <a:p>
            <a:pPr marL="0" indent="0">
              <a:lnSpc>
                <a:spcPct val="100000"/>
              </a:lnSpc>
              <a:buNone/>
            </a:pPr>
            <a:r>
              <a:rPr lang="fi-FI" sz="2000" dirty="0">
                <a:ea typeface="Times New Roman" panose="02020603050405020304" pitchFamily="18" charset="0"/>
              </a:rPr>
              <a:t>Digitaalinen perehdytys voi </a:t>
            </a:r>
            <a:r>
              <a:rPr lang="fi-FI" sz="2000" b="1" dirty="0">
                <a:ea typeface="Times New Roman" panose="02020603050405020304" pitchFamily="18" charset="0"/>
              </a:rPr>
              <a:t>pienentää uusien työntekijöiden vaihtuvuutta jopa 82%. </a:t>
            </a:r>
            <a:r>
              <a:rPr lang="fi-FI" sz="2000" dirty="0">
                <a:ea typeface="Times New Roman" panose="02020603050405020304" pitchFamily="18" charset="0"/>
              </a:rPr>
              <a:t>Kun otetaan huomioon, että huono rekrytointi voi </a:t>
            </a:r>
            <a:r>
              <a:rPr lang="fi-FI" sz="2000" b="1" dirty="0">
                <a:ea typeface="Times New Roman" panose="02020603050405020304" pitchFamily="18" charset="0"/>
              </a:rPr>
              <a:t>maksaa meille jopa 100 000 € </a:t>
            </a:r>
            <a:r>
              <a:rPr lang="fi-FI" sz="2000" dirty="0">
                <a:ea typeface="Times New Roman" panose="02020603050405020304" pitchFamily="18" charset="0"/>
              </a:rPr>
              <a:t>- niin digitaalinen perehdytys on itse asiassa avain parempaan tulokseen.  
Digitaalinen ja yksilöity perehdytys ei ole koskaan ollut kriittisempää! Ehdokkaat etsivät mielekkäitä työpaikkoja ja he voivat valita heille sopivimman yrityksen. Osaajien löytäminen ja heidän sitouttaminen yritykseen ja sen kulttuuriin on avain pitkäaikaiseen onnistumiseen. 
</a:t>
            </a:r>
            <a:endParaRPr lang="fi-FI" sz="2000" b="1" dirty="0">
              <a:latin typeface="Telegraf" pitchFamily="2" charset="77"/>
            </a:endParaRPr>
          </a:p>
        </p:txBody>
      </p:sp>
      <p:pic>
        <p:nvPicPr>
          <p:cNvPr id="7" name="Pladsholder til billede 6" descr="Et billede, der indeholder linjetegning&#10;&#10;Automatisk genereret beskrivelse">
            <a:extLst>
              <a:ext uri="{FF2B5EF4-FFF2-40B4-BE49-F238E27FC236}">
                <a16:creationId xmlns:a16="http://schemas.microsoft.com/office/drawing/2014/main" id="{D1B257C4-3AF2-EA45-80A9-7AA3496E6677}"/>
              </a:ext>
            </a:extLst>
          </p:cNvPr>
          <p:cNvPicPr>
            <a:picLocks noGrp="1" noChangeAspect="1"/>
          </p:cNvPicPr>
          <p:nvPr>
            <p:ph type="pic" sz="quarter" idx="14"/>
          </p:nvPr>
        </p:nvPicPr>
        <p:blipFill rotWithShape="1">
          <a:blip r:embed="rId2"/>
          <a:srcRect l="5587" r="5587"/>
          <a:stretch>
            <a:fillRect/>
          </a:stretch>
        </p:blipFill>
        <p:spPr/>
      </p:pic>
    </p:spTree>
    <p:extLst>
      <p:ext uri="{BB962C8B-B14F-4D97-AF65-F5344CB8AC3E}">
        <p14:creationId xmlns:p14="http://schemas.microsoft.com/office/powerpoint/2010/main" val="371401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6BEA9509-ED66-1540-8EF8-875A56E1A320}"/>
              </a:ext>
            </a:extLst>
          </p:cNvPr>
          <p:cNvSpPr>
            <a:spLocks noGrp="1"/>
          </p:cNvSpPr>
          <p:nvPr>
            <p:ph type="sldNum" sz="quarter" idx="12"/>
          </p:nvPr>
        </p:nvSpPr>
        <p:spPr/>
        <p:txBody>
          <a:bodyPr/>
          <a:lstStyle/>
          <a:p>
            <a:fld id="{CE21FDA0-9B75-FD4B-8974-211DAFD3C1D2}" type="slidenum">
              <a:rPr lang="da-DK" smtClean="0"/>
              <a:t>4</a:t>
            </a:fld>
            <a:endParaRPr lang="da-DK" dirty="0"/>
          </a:p>
        </p:txBody>
      </p:sp>
      <p:sp>
        <p:nvSpPr>
          <p:cNvPr id="3" name="Pladsholder til tekst 2">
            <a:extLst>
              <a:ext uri="{FF2B5EF4-FFF2-40B4-BE49-F238E27FC236}">
                <a16:creationId xmlns:a16="http://schemas.microsoft.com/office/drawing/2014/main" id="{921C3081-395B-3F4B-ABD7-C4B132EA1560}"/>
              </a:ext>
            </a:extLst>
          </p:cNvPr>
          <p:cNvSpPr>
            <a:spLocks noGrp="1"/>
          </p:cNvSpPr>
          <p:nvPr>
            <p:ph type="body" sz="quarter" idx="14"/>
          </p:nvPr>
        </p:nvSpPr>
        <p:spPr>
          <a:xfrm>
            <a:off x="5248394" y="2124805"/>
            <a:ext cx="6474683" cy="3967076"/>
          </a:xfrm>
        </p:spPr>
        <p:txBody>
          <a:bodyPr/>
          <a:lstStyle/>
          <a:p>
            <a:pPr lvl="0"/>
            <a:r>
              <a:rPr lang="fi-FI" sz="2000" dirty="0">
                <a:ea typeface="Calibri" panose="020F0502020204030204" pitchFamily="34" charset="0"/>
                <a:cs typeface="Times New Roman" panose="02020603050405020304" pitchFamily="18" charset="0"/>
              </a:rPr>
              <a:t>Haluammeko estää ennenaikaisen lähtemisen?</a:t>
            </a:r>
            <a:br>
              <a:rPr lang="fi-FI" sz="2000" dirty="0">
                <a:ea typeface="Calibri" panose="020F0502020204030204" pitchFamily="34" charset="0"/>
                <a:cs typeface="Times New Roman" panose="02020603050405020304" pitchFamily="18" charset="0"/>
              </a:rPr>
            </a:br>
            <a:r>
              <a:rPr lang="fi-FI" sz="2000" dirty="0">
                <a:ea typeface="Calibri" panose="020F0502020204030204" pitchFamily="34" charset="0"/>
                <a:cs typeface="Times New Roman" panose="02020603050405020304" pitchFamily="18" charset="0"/>
              </a:rPr>
              <a:t>
Haluammeko varmistaa, että uudet työntekijät ovat sitoutuneita ja innoissaan uudesta työstään ja työpaikastaan?</a:t>
            </a:r>
            <a:br>
              <a:rPr lang="fi-FI" sz="2000" dirty="0">
                <a:ea typeface="Calibri" panose="020F0502020204030204" pitchFamily="34" charset="0"/>
                <a:cs typeface="Times New Roman" panose="02020603050405020304" pitchFamily="18" charset="0"/>
              </a:rPr>
            </a:br>
            <a:r>
              <a:rPr lang="fi-FI" sz="2000" dirty="0">
                <a:ea typeface="Calibri" panose="020F0502020204030204" pitchFamily="34" charset="0"/>
                <a:cs typeface="Times New Roman" panose="02020603050405020304" pitchFamily="18" charset="0"/>
              </a:rPr>
              <a:t>
Haluammeko nopeuttaa tuottavuuden saavuttamista?</a:t>
            </a:r>
            <a:br>
              <a:rPr lang="fi-FI" sz="2000" dirty="0">
                <a:ea typeface="Calibri" panose="020F0502020204030204" pitchFamily="34" charset="0"/>
                <a:cs typeface="Times New Roman" panose="02020603050405020304" pitchFamily="18" charset="0"/>
              </a:rPr>
            </a:br>
            <a:r>
              <a:rPr lang="fi-FI" sz="2000" dirty="0">
                <a:ea typeface="Calibri" panose="020F0502020204030204" pitchFamily="34" charset="0"/>
                <a:cs typeface="Times New Roman" panose="02020603050405020304" pitchFamily="18" charset="0"/>
              </a:rPr>
              <a:t>
Haluammeko pitää sekä uudet että nykyiset työntekijät mahdollisimman pitkään yrityksessä? </a:t>
            </a:r>
            <a:br>
              <a:rPr lang="fi-FI" sz="2000" dirty="0">
                <a:ea typeface="Calibri" panose="020F0502020204030204" pitchFamily="34" charset="0"/>
                <a:cs typeface="Times New Roman" panose="02020603050405020304" pitchFamily="18" charset="0"/>
              </a:rPr>
            </a:br>
            <a:r>
              <a:rPr lang="fi-FI" sz="2000" dirty="0">
                <a:ea typeface="Calibri" panose="020F0502020204030204" pitchFamily="34" charset="0"/>
                <a:cs typeface="Times New Roman" panose="02020603050405020304" pitchFamily="18" charset="0"/>
              </a:rPr>
              <a:t>
Haluammeko säästää aikaa ja rahaa niin  rekrytoinnissa kuin perehdytyksessä?</a:t>
            </a:r>
            <a:endParaRPr lang="fi-FI"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ladsholder til indhold 4">
            <a:extLst>
              <a:ext uri="{FF2B5EF4-FFF2-40B4-BE49-F238E27FC236}">
                <a16:creationId xmlns:a16="http://schemas.microsoft.com/office/drawing/2014/main" id="{89D7FF69-487D-034B-928C-38620383DBA0}"/>
              </a:ext>
            </a:extLst>
          </p:cNvPr>
          <p:cNvSpPr>
            <a:spLocks noGrp="1"/>
          </p:cNvSpPr>
          <p:nvPr>
            <p:ph sz="quarter" idx="16"/>
          </p:nvPr>
        </p:nvSpPr>
        <p:spPr/>
        <p:txBody>
          <a:bodyPr/>
          <a:lstStyle/>
          <a:p>
            <a:r>
              <a:rPr lang="fi-FI" b="1" dirty="0"/>
              <a:t>Käännetään tilanne ympäri</a:t>
            </a:r>
          </a:p>
        </p:txBody>
      </p:sp>
      <p:pic>
        <p:nvPicPr>
          <p:cNvPr id="14" name="Pladsholder til billede 13" descr="Et billede, der indeholder tekst, linjetegning&#10;&#10;Automatisk genereret beskrivelse">
            <a:extLst>
              <a:ext uri="{FF2B5EF4-FFF2-40B4-BE49-F238E27FC236}">
                <a16:creationId xmlns:a16="http://schemas.microsoft.com/office/drawing/2014/main" id="{9B3843C2-A7A1-4F47-A3EC-5EE0803CD738}"/>
              </a:ext>
            </a:extLst>
          </p:cNvPr>
          <p:cNvPicPr>
            <a:picLocks noGrp="1" noChangeAspect="1"/>
          </p:cNvPicPr>
          <p:nvPr>
            <p:ph type="pic" sz="quarter" idx="15"/>
          </p:nvPr>
        </p:nvPicPr>
        <p:blipFill rotWithShape="1">
          <a:blip r:embed="rId2"/>
          <a:srcRect t="150" b="150"/>
          <a:stretch>
            <a:fillRect/>
          </a:stretch>
        </p:blipFill>
        <p:spPr>
          <a:xfrm>
            <a:off x="640725" y="2124805"/>
            <a:ext cx="3968578" cy="3967076"/>
          </a:xfrm>
        </p:spPr>
      </p:pic>
    </p:spTree>
    <p:extLst>
      <p:ext uri="{BB962C8B-B14F-4D97-AF65-F5344CB8AC3E}">
        <p14:creationId xmlns:p14="http://schemas.microsoft.com/office/powerpoint/2010/main" val="311837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7C374-1ED1-7145-9C50-00A24A2FBB29}"/>
              </a:ext>
            </a:extLst>
          </p:cNvPr>
          <p:cNvSpPr>
            <a:spLocks noGrp="1"/>
          </p:cNvSpPr>
          <p:nvPr>
            <p:ph type="title"/>
          </p:nvPr>
        </p:nvSpPr>
        <p:spPr>
          <a:xfrm>
            <a:off x="837143" y="1368001"/>
            <a:ext cx="7663389" cy="1732612"/>
          </a:xfrm>
        </p:spPr>
        <p:txBody>
          <a:bodyPr/>
          <a:lstStyle/>
          <a:p>
            <a:r>
              <a:rPr lang="fi-FI" dirty="0"/>
              <a:t>Näin voimme sitouttaa, tehdä työntekijöistä nopeammin tuottavia ja pienentää vaihtuvuutta. </a:t>
            </a:r>
          </a:p>
        </p:txBody>
      </p:sp>
      <p:sp>
        <p:nvSpPr>
          <p:cNvPr id="3" name="Pladsholder til indhold 2">
            <a:extLst>
              <a:ext uri="{FF2B5EF4-FFF2-40B4-BE49-F238E27FC236}">
                <a16:creationId xmlns:a16="http://schemas.microsoft.com/office/drawing/2014/main" id="{0311A742-8208-8E44-B036-6A660FB3741C}"/>
              </a:ext>
            </a:extLst>
          </p:cNvPr>
          <p:cNvSpPr>
            <a:spLocks noGrp="1"/>
          </p:cNvSpPr>
          <p:nvPr>
            <p:ph sz="half" idx="1"/>
          </p:nvPr>
        </p:nvSpPr>
        <p:spPr>
          <a:xfrm>
            <a:off x="1590582" y="4165378"/>
            <a:ext cx="4623951" cy="2032221"/>
          </a:xfrm>
        </p:spPr>
        <p:txBody>
          <a:bodyPr/>
          <a:lstStyle/>
          <a:p>
            <a:pPr marL="0" indent="0">
              <a:buNone/>
            </a:pPr>
            <a:r>
              <a:rPr lang="fi-FI" dirty="0"/>
              <a:t>Digitaalisen perehdytyksen avulla voimme luoda yksilöityjä ja automatisoituja perehdytyksiä, joiden avulla voimme tarjota </a:t>
            </a:r>
            <a:r>
              <a:rPr lang="fi-FI" b="1" dirty="0"/>
              <a:t>oikeanlaista koulutusta, jakaa tietoa, viestiä yrityksen arvoista, luoda yhteyksiä ja hallita prosesseja. </a:t>
            </a:r>
            <a:r>
              <a:rPr lang="fi-FI" dirty="0"/>
              <a:t>Näiden avulla työntekijät voivat olla itsevarmoja osaamisestaan, tuntea kuuluvansa osaksi tiimiä ja muuttua yrityksen brändilähettiläiksi.  </a:t>
            </a:r>
            <a:endParaRPr lang="da-DK" dirty="0"/>
          </a:p>
        </p:txBody>
      </p:sp>
      <p:sp>
        <p:nvSpPr>
          <p:cNvPr id="5" name="Pladsholder til slidenummer 4">
            <a:extLst>
              <a:ext uri="{FF2B5EF4-FFF2-40B4-BE49-F238E27FC236}">
                <a16:creationId xmlns:a16="http://schemas.microsoft.com/office/drawing/2014/main" id="{68EC968A-A1B4-EB42-A9AC-000AC9B28FE6}"/>
              </a:ext>
            </a:extLst>
          </p:cNvPr>
          <p:cNvSpPr>
            <a:spLocks noGrp="1"/>
          </p:cNvSpPr>
          <p:nvPr>
            <p:ph type="sldNum" sz="quarter" idx="12"/>
          </p:nvPr>
        </p:nvSpPr>
        <p:spPr/>
        <p:txBody>
          <a:bodyPr/>
          <a:lstStyle/>
          <a:p>
            <a:fld id="{CE21FDA0-9B75-FD4B-8974-211DAFD3C1D2}" type="slidenum">
              <a:rPr lang="da-DK" smtClean="0"/>
              <a:pPr/>
              <a:t>5</a:t>
            </a:fld>
            <a:endParaRPr lang="da-DK"/>
          </a:p>
        </p:txBody>
      </p:sp>
      <p:sp>
        <p:nvSpPr>
          <p:cNvPr id="7" name="Pladsholder til tekst 6">
            <a:extLst>
              <a:ext uri="{FF2B5EF4-FFF2-40B4-BE49-F238E27FC236}">
                <a16:creationId xmlns:a16="http://schemas.microsoft.com/office/drawing/2014/main" id="{8DD65667-E928-6949-9083-91891C7B6575}"/>
              </a:ext>
            </a:extLst>
          </p:cNvPr>
          <p:cNvSpPr>
            <a:spLocks noGrp="1"/>
          </p:cNvSpPr>
          <p:nvPr>
            <p:ph type="body" idx="18"/>
          </p:nvPr>
        </p:nvSpPr>
        <p:spPr>
          <a:xfrm>
            <a:off x="1589384" y="3553381"/>
            <a:ext cx="4259547" cy="463070"/>
          </a:xfrm>
        </p:spPr>
        <p:txBody>
          <a:bodyPr/>
          <a:lstStyle/>
          <a:p>
            <a:r>
              <a:rPr lang="fi-FI" dirty="0"/>
              <a:t>Digitaalinen perehdytysjärjestelmä </a:t>
            </a:r>
            <a:endParaRPr lang="da-DK" dirty="0"/>
          </a:p>
        </p:txBody>
      </p:sp>
      <p:pic>
        <p:nvPicPr>
          <p:cNvPr id="24" name="Pladsholder til indhold 23" descr="Badge Tick1 kontur">
            <a:extLst>
              <a:ext uri="{FF2B5EF4-FFF2-40B4-BE49-F238E27FC236}">
                <a16:creationId xmlns:a16="http://schemas.microsoft.com/office/drawing/2014/main" id="{B7EB32EE-337D-A74A-8584-D97C1D3B19FA}"/>
              </a:ext>
            </a:extLst>
          </p:cNvPr>
          <p:cNvPicPr>
            <a:picLocks noGrp="1" noChangeAspect="1"/>
          </p:cNvPicPr>
          <p:nvPr>
            <p:ph sz="quarter" idx="26"/>
          </p:nvPr>
        </p:nvPicPr>
        <p:blipFill>
          <a:blip r:embed="rId2">
            <a:extLst>
              <a:ext uri="{96DAC541-7B7A-43D3-8B79-37D633B846F1}">
                <asvg:svgBlip xmlns:asvg="http://schemas.microsoft.com/office/drawing/2016/SVG/main" r:embed="rId3"/>
              </a:ext>
            </a:extLst>
          </a:blip>
          <a:stretch>
            <a:fillRect/>
          </a:stretch>
        </p:blipFill>
        <p:spPr>
          <a:xfrm>
            <a:off x="827088" y="3637422"/>
            <a:ext cx="527050" cy="527050"/>
          </a:xfrm>
        </p:spPr>
      </p:pic>
      <p:pic>
        <p:nvPicPr>
          <p:cNvPr id="47" name="Pladsholder til indhold 46" descr="Et billede, der indeholder vektorgrafik&#10;&#10;Automatisk genereret beskrivelse">
            <a:extLst>
              <a:ext uri="{FF2B5EF4-FFF2-40B4-BE49-F238E27FC236}">
                <a16:creationId xmlns:a16="http://schemas.microsoft.com/office/drawing/2014/main" id="{DB7F3444-D290-BF42-B90F-A5894B971C6E}"/>
              </a:ext>
            </a:extLst>
          </p:cNvPr>
          <p:cNvPicPr>
            <a:picLocks noGrp="1" noChangeAspect="1"/>
          </p:cNvPicPr>
          <p:nvPr>
            <p:ph sz="half" idx="16"/>
          </p:nvPr>
        </p:nvPicPr>
        <p:blipFill>
          <a:blip r:embed="rId4"/>
          <a:stretch>
            <a:fillRect/>
          </a:stretch>
        </p:blipFill>
        <p:spPr>
          <a:xfrm>
            <a:off x="7429500" y="2303139"/>
            <a:ext cx="3935413" cy="3504260"/>
          </a:xfrm>
        </p:spPr>
      </p:pic>
    </p:spTree>
    <p:extLst>
      <p:ext uri="{BB962C8B-B14F-4D97-AF65-F5344CB8AC3E}">
        <p14:creationId xmlns:p14="http://schemas.microsoft.com/office/powerpoint/2010/main" val="103476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77A63-C345-B047-81C6-5DE8B0A4A0B0}"/>
              </a:ext>
            </a:extLst>
          </p:cNvPr>
          <p:cNvSpPr>
            <a:spLocks noGrp="1"/>
          </p:cNvSpPr>
          <p:nvPr>
            <p:ph type="title"/>
          </p:nvPr>
        </p:nvSpPr>
        <p:spPr>
          <a:xfrm>
            <a:off x="838201" y="2628900"/>
            <a:ext cx="10609287" cy="1600200"/>
          </a:xfrm>
        </p:spPr>
        <p:txBody>
          <a:bodyPr/>
          <a:lstStyle/>
          <a:p>
            <a:pPr>
              <a:lnSpc>
                <a:spcPct val="100000"/>
              </a:lnSpc>
            </a:pPr>
            <a:r>
              <a:rPr lang="fi-FI" sz="3600" dirty="0"/>
              <a:t>Miten voimme onnistua?</a:t>
            </a:r>
          </a:p>
        </p:txBody>
      </p:sp>
      <p:sp>
        <p:nvSpPr>
          <p:cNvPr id="3" name="Pladsholder til slidenummer 2">
            <a:extLst>
              <a:ext uri="{FF2B5EF4-FFF2-40B4-BE49-F238E27FC236}">
                <a16:creationId xmlns:a16="http://schemas.microsoft.com/office/drawing/2014/main" id="{75A0F803-726A-2348-97E9-670168A2859E}"/>
              </a:ext>
            </a:extLst>
          </p:cNvPr>
          <p:cNvSpPr>
            <a:spLocks noGrp="1"/>
          </p:cNvSpPr>
          <p:nvPr>
            <p:ph type="sldNum" sz="quarter" idx="12"/>
          </p:nvPr>
        </p:nvSpPr>
        <p:spPr/>
        <p:txBody>
          <a:bodyPr/>
          <a:lstStyle/>
          <a:p>
            <a:fld id="{CE21FDA0-9B75-FD4B-8974-211DAFD3C1D2}" type="slidenum">
              <a:rPr lang="da-DK" smtClean="0"/>
              <a:pPr/>
              <a:t>6</a:t>
            </a:fld>
            <a:endParaRPr lang="da-DK"/>
          </a:p>
        </p:txBody>
      </p:sp>
    </p:spTree>
    <p:extLst>
      <p:ext uri="{BB962C8B-B14F-4D97-AF65-F5344CB8AC3E}">
        <p14:creationId xmlns:p14="http://schemas.microsoft.com/office/powerpoint/2010/main" val="216290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4" y="1896534"/>
            <a:ext cx="5782530" cy="1532467"/>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fi-FI" sz="4000" dirty="0">
                <a:latin typeface="Telegraf" pitchFamily="2" charset="77"/>
              </a:rPr>
              <a:t>Vahvistetaan </a:t>
            </a:r>
          </a:p>
          <a:p>
            <a:r>
              <a:rPr lang="fi-FI" sz="4000" dirty="0">
                <a:latin typeface="Telegraf" pitchFamily="2" charset="77"/>
              </a:rPr>
              <a:t>sitoutumista</a:t>
            </a:r>
          </a:p>
        </p:txBody>
      </p:sp>
      <p:sp>
        <p:nvSpPr>
          <p:cNvPr id="3" name="Pladsholder til indhold 2">
            <a:extLst>
              <a:ext uri="{FF2B5EF4-FFF2-40B4-BE49-F238E27FC236}">
                <a16:creationId xmlns:a16="http://schemas.microsoft.com/office/drawing/2014/main" id="{BCAABE05-85B2-0F4C-99EA-1A00769E0A62}"/>
              </a:ext>
            </a:extLst>
          </p:cNvPr>
          <p:cNvSpPr txBox="1">
            <a:spLocks/>
          </p:cNvSpPr>
          <p:nvPr/>
        </p:nvSpPr>
        <p:spPr>
          <a:xfrm>
            <a:off x="5207203" y="3550405"/>
            <a:ext cx="6260272" cy="2139193"/>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2000" dirty="0">
                <a:latin typeface="Telegraf" pitchFamily="2" charset="77"/>
              </a:rPr>
              <a:t>Digitaalisen perehdytyksen avulla pystymme luomaan henkilökohtaisia ja inspiroivia esiperehdytys- ja perehdytysmatkoja, joiden aikana perehdytettävät saavat </a:t>
            </a:r>
            <a:r>
              <a:rPr lang="fi-FI" sz="2000" b="1" dirty="0">
                <a:latin typeface="Telegraf" pitchFamily="2" charset="77"/>
              </a:rPr>
              <a:t>tietoa, koulutusta ja kokemuksia kiinnostavalla tavalla. </a:t>
            </a:r>
            <a:r>
              <a:rPr lang="fi-FI" sz="2000" dirty="0">
                <a:latin typeface="Telegraf" pitchFamily="2" charset="77"/>
              </a:rPr>
              <a:t>Automatisoitu tehtävienhallinta varmistaa jatkuvan perehdyttämisen ja sujuvan viestinnän, jota uudet työntekijämme tarvitsevat.</a:t>
            </a:r>
            <a:r>
              <a:rPr lang="fi-FI" sz="2000" dirty="0"/>
              <a:t>
</a:t>
            </a:r>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7</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528396" y="1677574"/>
            <a:ext cx="1386918" cy="3170099"/>
          </a:xfrm>
          <a:prstGeom prst="rect">
            <a:avLst/>
          </a:prstGeom>
          <a:noFill/>
        </p:spPr>
        <p:txBody>
          <a:bodyPr wrap="none" rtlCol="0">
            <a:spAutoFit/>
          </a:bodyPr>
          <a:lstStyle/>
          <a:p>
            <a:r>
              <a:rPr lang="da-DK" sz="20000" dirty="0">
                <a:solidFill>
                  <a:srgbClr val="26253E"/>
                </a:solidFill>
                <a:latin typeface="Telegraf" pitchFamily="2" charset="77"/>
              </a:rPr>
              <a:t>1</a:t>
            </a:r>
          </a:p>
        </p:txBody>
      </p:sp>
    </p:spTree>
    <p:extLst>
      <p:ext uri="{BB962C8B-B14F-4D97-AF65-F5344CB8AC3E}">
        <p14:creationId xmlns:p14="http://schemas.microsoft.com/office/powerpoint/2010/main" val="167310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311058"/>
            <a:ext cx="7795425" cy="1972142"/>
          </a:xfrm>
        </p:spPr>
        <p:txBody>
          <a:bodyPr/>
          <a:lstStyle/>
          <a:p>
            <a:pPr lvl="0"/>
            <a:r>
              <a:rPr lang="fi-FI" dirty="0"/>
              <a:t>Viestintään ja sitouttamiseen panostamisella voimme parantaa perehdytyskokemusta jopa 83 % </a:t>
            </a:r>
            <a:br>
              <a:rPr lang="da-DK" dirty="0"/>
            </a:b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8</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75732"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83%</a:t>
            </a:r>
          </a:p>
        </p:txBody>
      </p:sp>
      <p:sp>
        <p:nvSpPr>
          <p:cNvPr id="4" name="Tekstfelt 3">
            <a:extLst>
              <a:ext uri="{FF2B5EF4-FFF2-40B4-BE49-F238E27FC236}">
                <a16:creationId xmlns:a16="http://schemas.microsoft.com/office/drawing/2014/main" id="{9F3F5528-A101-964C-A1D0-26C83682F9E2}"/>
              </a:ext>
            </a:extLst>
          </p:cNvPr>
          <p:cNvSpPr txBox="1"/>
          <p:nvPr/>
        </p:nvSpPr>
        <p:spPr>
          <a:xfrm>
            <a:off x="7262797" y="6355689"/>
            <a:ext cx="4517583" cy="246221"/>
          </a:xfrm>
          <a:prstGeom prst="rect">
            <a:avLst/>
          </a:prstGeom>
          <a:noFill/>
        </p:spPr>
        <p:txBody>
          <a:bodyPr wrap="none" rtlCol="0">
            <a:spAutoFit/>
          </a:bodyPr>
          <a:lstStyle/>
          <a:p>
            <a:r>
              <a:rPr lang="en-US" sz="1000" dirty="0"/>
              <a:t>https://</a:t>
            </a:r>
            <a:r>
              <a:rPr lang="en-US" sz="1000" dirty="0" err="1"/>
              <a:t>www.thetalentboard.org</a:t>
            </a:r>
            <a:r>
              <a:rPr lang="en-US" sz="1000" dirty="0"/>
              <a:t>/benchmark-research/</a:t>
            </a:r>
            <a:r>
              <a:rPr lang="en-US" sz="1000" dirty="0" err="1"/>
              <a:t>cande</a:t>
            </a:r>
            <a:r>
              <a:rPr lang="en-US" sz="1000" dirty="0"/>
              <a:t>-research-reports/</a:t>
            </a:r>
            <a:endParaRPr lang="da-DK" sz="1000" dirty="0"/>
          </a:p>
        </p:txBody>
      </p:sp>
    </p:spTree>
    <p:extLst>
      <p:ext uri="{BB962C8B-B14F-4D97-AF65-F5344CB8AC3E}">
        <p14:creationId xmlns:p14="http://schemas.microsoft.com/office/powerpoint/2010/main" val="175087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4942" y="3740016"/>
            <a:ext cx="7795425" cy="1795779"/>
          </a:xfrm>
        </p:spPr>
        <p:txBody>
          <a:bodyPr/>
          <a:lstStyle/>
          <a:p>
            <a:pPr lvl="0"/>
            <a:r>
              <a:rPr lang="fi-FI" dirty="0"/>
              <a:t>Onnistuneen perehdytyksen seurauksena uusien työntekijöiden sitoutuminen on lisääntynyt jopa 33 % ja sitoutuneet työntekijät ovat 21 % kannattavampia 
</a:t>
            </a:r>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9</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94969"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33%</a:t>
            </a:r>
          </a:p>
        </p:txBody>
      </p:sp>
      <p:sp>
        <p:nvSpPr>
          <p:cNvPr id="4" name="Tekstfelt 3">
            <a:extLst>
              <a:ext uri="{FF2B5EF4-FFF2-40B4-BE49-F238E27FC236}">
                <a16:creationId xmlns:a16="http://schemas.microsoft.com/office/drawing/2014/main" id="{9F3F5528-A101-964C-A1D0-26C83682F9E2}"/>
              </a:ext>
            </a:extLst>
          </p:cNvPr>
          <p:cNvSpPr txBox="1"/>
          <p:nvPr/>
        </p:nvSpPr>
        <p:spPr>
          <a:xfrm>
            <a:off x="6314531" y="6355689"/>
            <a:ext cx="5440913" cy="246221"/>
          </a:xfrm>
          <a:prstGeom prst="rect">
            <a:avLst/>
          </a:prstGeom>
          <a:noFill/>
        </p:spPr>
        <p:txBody>
          <a:bodyPr wrap="none" rtlCol="0">
            <a:spAutoFit/>
          </a:bodyPr>
          <a:lstStyle/>
          <a:p>
            <a:r>
              <a:rPr lang="en-US" sz="1000" dirty="0"/>
              <a:t>Harter, J. &amp; Mann, A., The Right Culture: Not Just About Employee Satisfaction, Gallup, 2017</a:t>
            </a:r>
            <a:endParaRPr lang="da-DK" sz="1000" dirty="0"/>
          </a:p>
        </p:txBody>
      </p:sp>
    </p:spTree>
    <p:extLst>
      <p:ext uri="{BB962C8B-B14F-4D97-AF65-F5344CB8AC3E}">
        <p14:creationId xmlns:p14="http://schemas.microsoft.com/office/powerpoint/2010/main" val="2820756924"/>
      </p:ext>
    </p:extLst>
  </p:cSld>
  <p:clrMapOvr>
    <a:masterClrMapping/>
  </p:clrMapOvr>
</p:sld>
</file>

<file path=ppt/theme/theme1.xml><?xml version="1.0" encoding="utf-8"?>
<a:theme xmlns:a="http://schemas.openxmlformats.org/drawingml/2006/main" name="Office Theme">
  <a:themeElements>
    <a:clrScheme name="Talentech">
      <a:dk1>
        <a:srgbClr val="26243E"/>
      </a:dk1>
      <a:lt1>
        <a:srgbClr val="FFFFFF"/>
      </a:lt1>
      <a:dk2>
        <a:srgbClr val="26243E"/>
      </a:dk2>
      <a:lt2>
        <a:srgbClr val="E7E6E6"/>
      </a:lt2>
      <a:accent1>
        <a:srgbClr val="26243E"/>
      </a:accent1>
      <a:accent2>
        <a:srgbClr val="FFCFCD"/>
      </a:accent2>
      <a:accent3>
        <a:srgbClr val="E7E6E6"/>
      </a:accent3>
      <a:accent4>
        <a:srgbClr val="FFC870"/>
      </a:accent4>
      <a:accent5>
        <a:srgbClr val="3FC3B3"/>
      </a:accent5>
      <a:accent6>
        <a:srgbClr val="D04348"/>
      </a:accent6>
      <a:hlink>
        <a:srgbClr val="41405E"/>
      </a:hlink>
      <a:folHlink>
        <a:srgbClr val="26243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72242</TotalTime>
  <Words>894</Words>
  <Application>Microsoft Macintosh PowerPoint</Application>
  <PresentationFormat>Widescreen</PresentationFormat>
  <Paragraphs>122</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Telegraf</vt:lpstr>
      <vt:lpstr>Times New Roman</vt:lpstr>
      <vt:lpstr>Wingdings</vt:lpstr>
      <vt:lpstr>Office Theme</vt:lpstr>
      <vt:lpstr>PowerPoint Presentation</vt:lpstr>
      <vt:lpstr>20% palkatuista lähtee ..kohti uusia uramahdollisuuksia ensimmäisten  45 päivän aikana! </vt:lpstr>
      <vt:lpstr>PowerPoint Presentation</vt:lpstr>
      <vt:lpstr>PowerPoint Presentation</vt:lpstr>
      <vt:lpstr>Näin voimme sitouttaa, tehdä työntekijöistä nopeammin tuottavia ja pienentää vaihtuvuutta. </vt:lpstr>
      <vt:lpstr>Miten voimme onnistua?</vt:lpstr>
      <vt:lpstr>PowerPoint Presentation</vt:lpstr>
      <vt:lpstr>Viestintään ja sitouttamiseen panostamisella voimme parantaa perehdytyskokemusta jopa 83 %  </vt:lpstr>
      <vt:lpstr>Onnistuneen perehdytyksen seurauksena uusien työntekijöiden sitoutuminen on lisääntynyt jopa 33 % ja sitoutuneet työntekijät ovat 21 % kannattavampia 
</vt:lpstr>
      <vt:lpstr>PowerPoint Presentation</vt:lpstr>
      <vt:lpstr>Onnistunut perehdytys lyhentää tuottavaksi tulemisen aikaa eli “time-to-productivity”  jopa 70 %</vt:lpstr>
      <vt:lpstr>66 % uusista työntekijöistä pitää työtehtäviä, odotuksia ja tuloksia suurimpina perehdytyksen haasteina
</vt:lpstr>
      <vt:lpstr>Tutkimukset osoittavat, että yli 50% työntekijöistä uskoo, että hyvä perehdytys lyhensi heidän oppimiseen käytettyä aikaa 
</vt:lpstr>
      <vt:lpstr>PowerPoint Presentation</vt:lpstr>
      <vt:lpstr>72 % uusista työntekijöistä haluaa ymmärtää yrityksen ja sen kulttuurin ennen kuin he tekevät lopullisen päätöksen siitä, jäävätkö he yritykseen vai eivät
</vt:lpstr>
      <vt:lpstr>Esiperehdytys ja perehdytys voivat auttaa vahvistamaan uusien työntekijöiden pysyvyyttä jopa 82%!
</vt:lpstr>
      <vt:lpstr>PowerPoint Presentation</vt:lpstr>
      <vt:lpstr>Organisaatioissa, joissa toteutetaan onnistuneesti digitaalista perehdytystä, voidaan vahvistaa ammattitaitoisuutta yli 35 %
</vt:lpstr>
      <vt:lpstr>Automaation avulla HR voi säästää jopa  +5 tuntia hallinnollisiin tehtäviin käytettävää  työaikaa yhtä perehdytettävää kohden 
</vt:lpstr>
      <vt:lpstr>Organisaatioissa, joissa ei panosteta oppimiseen ja perehdytykseen, voidaan nähdä jopa 2,5 % alhaisempi yrityksen tulos</vt:lpstr>
      <vt:lpstr>Kerrataan vielä  Digitaalinen perehdytys auttaa parantamaan uusien työntekijöiden sitoutumista jatkuvan viestinnän ja tarinankerronnan avulla. Pystymme lyhentämään tuottavaksi tulemisen aikaa ajastettujen koulutuksien ja harjoitusten avulla. Vahvistamme pysyvyyttä integroimalla uudet työntekijät paremmin yrityskulttuuriimme. Ja viime kädessä tämä kaikki auttaa meitä parantamaan tulostamme. </vt:lpstr>
      <vt:lpstr>…Ei siinä kaikki!</vt:lpstr>
      <vt:lpstr>PowerPoint Presentation</vt:lpstr>
      <vt:lpstr>PowerPoint Presentation</vt:lpstr>
      <vt:lpstr> Teimme sinulle kaiken valmiiksi – listasimme myös  järjestelmän vaatimusmäärittelyt sinun vapaaseen käyttöösi  Katso tästä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Anette Larsen</dc:creator>
  <cp:lastModifiedBy>Angelika Toivanen</cp:lastModifiedBy>
  <cp:revision>362</cp:revision>
  <dcterms:created xsi:type="dcterms:W3CDTF">2022-07-05T19:57:09Z</dcterms:created>
  <dcterms:modified xsi:type="dcterms:W3CDTF">2022-11-10T11:31:34Z</dcterms:modified>
</cp:coreProperties>
</file>